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3" r:id="rId3"/>
    <p:sldId id="275" r:id="rId4"/>
    <p:sldId id="282" r:id="rId5"/>
    <p:sldId id="289" r:id="rId6"/>
    <p:sldId id="285" r:id="rId7"/>
    <p:sldId id="286" r:id="rId8"/>
    <p:sldId id="290" r:id="rId9"/>
    <p:sldId id="291" r:id="rId10"/>
    <p:sldId id="292" r:id="rId11"/>
    <p:sldId id="293" r:id="rId12"/>
    <p:sldId id="287" r:id="rId13"/>
    <p:sldId id="298" r:id="rId14"/>
    <p:sldId id="295" r:id="rId15"/>
    <p:sldId id="296" r:id="rId16"/>
    <p:sldId id="297" r:id="rId17"/>
    <p:sldId id="284" r:id="rId18"/>
    <p:sldId id="281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561B64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37BCD-F6FF-4D3A-89CD-EADDD999627F}" v="179" dt="2019-09-21T21:32:18.721"/>
    <p1510:client id="{4DC962AF-66D0-0745-6CCB-57931CD20877}" v="94" dt="2019-09-25T11:57:55.155"/>
    <p1510:client id="{661F032B-8200-B29B-C569-1AB281451365}" v="1077" dt="2019-09-24T12:55:19.978"/>
    <p1510:client id="{960B4EBA-EC8C-674A-2C87-416333B9562B}" v="5" dt="2019-09-26T15:24:18.328"/>
    <p1510:client id="{E79A956B-00F2-4FE2-B72E-B11723E81095}" v="4" dt="2019-09-26T15:20:03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3" d="100"/>
          <a:sy n="143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83320FFF-063A-4E9D-8C41-2BE08B8DA332}"/>
  </pc:docChgLst>
  <pc:docChgLst>
    <pc:chgData name="Beatriz Marquez" userId="S::hbeatriz@devsdna.com::84f7d8ab-8dc0-458a-80a3-3ca95680e32d" providerId="AD" clId="Web-{661F032B-8200-B29B-C569-1AB281451365}"/>
    <pc:docChg chg="addSld modSld sldOrd">
      <pc:chgData name="Beatriz Marquez" userId="S::hbeatriz@devsdna.com::84f7d8ab-8dc0-458a-80a3-3ca95680e32d" providerId="AD" clId="Web-{661F032B-8200-B29B-C569-1AB281451365}" dt="2019-09-24T12:55:19.978" v="1075" actId="20577"/>
      <pc:docMkLst>
        <pc:docMk/>
      </pc:docMkLst>
      <pc:sldChg chg="modSp ord">
        <pc:chgData name="Beatriz Marquez" userId="S::hbeatriz@devsdna.com::84f7d8ab-8dc0-458a-80a3-3ca95680e32d" providerId="AD" clId="Web-{661F032B-8200-B29B-C569-1AB281451365}" dt="2019-09-24T12:52:30.946" v="1006"/>
        <pc:sldMkLst>
          <pc:docMk/>
          <pc:sldMk cId="2013111473" sldId="294"/>
        </pc:sldMkLst>
        <pc:spChg chg="mod">
          <ac:chgData name="Beatriz Marquez" userId="S::hbeatriz@devsdna.com::84f7d8ab-8dc0-458a-80a3-3ca95680e32d" providerId="AD" clId="Web-{661F032B-8200-B29B-C569-1AB281451365}" dt="2019-09-24T12:13:59.795" v="326" actId="14100"/>
          <ac:spMkLst>
            <pc:docMk/>
            <pc:sldMk cId="2013111473" sldId="294"/>
            <ac:spMk id="4" creationId="{9213113F-4CE4-5F4C-BB8C-8835163BF593}"/>
          </ac:spMkLst>
        </pc:spChg>
      </pc:sldChg>
      <pc:sldChg chg="modSp ord">
        <pc:chgData name="Beatriz Marquez" userId="S::hbeatriz@devsdna.com::84f7d8ab-8dc0-458a-80a3-3ca95680e32d" providerId="AD" clId="Web-{661F032B-8200-B29B-C569-1AB281451365}" dt="2019-09-24T12:29:32.893" v="760" actId="20577"/>
        <pc:sldMkLst>
          <pc:docMk/>
          <pc:sldMk cId="3200575991" sldId="295"/>
        </pc:sldMkLst>
        <pc:spChg chg="mod">
          <ac:chgData name="Beatriz Marquez" userId="S::hbeatriz@devsdna.com::84f7d8ab-8dc0-458a-80a3-3ca95680e32d" providerId="AD" clId="Web-{661F032B-8200-B29B-C569-1AB281451365}" dt="2019-09-24T12:29:32.893" v="760" actId="20577"/>
          <ac:spMkLst>
            <pc:docMk/>
            <pc:sldMk cId="3200575991" sldId="295"/>
            <ac:spMk id="4" creationId="{9213113F-4CE4-5F4C-BB8C-8835163BF593}"/>
          </ac:spMkLst>
        </pc:spChg>
      </pc:sldChg>
      <pc:sldChg chg="addSp delSp modSp new">
        <pc:chgData name="Beatriz Marquez" userId="S::hbeatriz@devsdna.com::84f7d8ab-8dc0-458a-80a3-3ca95680e32d" providerId="AD" clId="Web-{661F032B-8200-B29B-C569-1AB281451365}" dt="2019-09-24T12:41:35.037" v="907" actId="20577"/>
        <pc:sldMkLst>
          <pc:docMk/>
          <pc:sldMk cId="2230462733" sldId="296"/>
        </pc:sldMkLst>
        <pc:spChg chg="mod">
          <ac:chgData name="Beatriz Marquez" userId="S::hbeatriz@devsdna.com::84f7d8ab-8dc0-458a-80a3-3ca95680e32d" providerId="AD" clId="Web-{661F032B-8200-B29B-C569-1AB281451365}" dt="2019-09-24T12:25:04.533" v="730" actId="20577"/>
          <ac:spMkLst>
            <pc:docMk/>
            <pc:sldMk cId="2230462733" sldId="296"/>
            <ac:spMk id="2" creationId="{67DC913C-AED1-42A1-9EC7-0905CF6D1772}"/>
          </ac:spMkLst>
        </pc:spChg>
        <pc:spChg chg="add mod">
          <ac:chgData name="Beatriz Marquez" userId="S::hbeatriz@devsdna.com::84f7d8ab-8dc0-458a-80a3-3ca95680e32d" providerId="AD" clId="Web-{661F032B-8200-B29B-C569-1AB281451365}" dt="2019-09-24T12:41:35.037" v="907" actId="20577"/>
          <ac:spMkLst>
            <pc:docMk/>
            <pc:sldMk cId="2230462733" sldId="296"/>
            <ac:spMk id="3" creationId="{3146E276-EBB3-42A4-B1F9-9DF39CDCC192}"/>
          </ac:spMkLst>
        </pc:spChg>
        <pc:spChg chg="add del">
          <ac:chgData name="Beatriz Marquez" userId="S::hbeatriz@devsdna.com::84f7d8ab-8dc0-458a-80a3-3ca95680e32d" providerId="AD" clId="Web-{661F032B-8200-B29B-C569-1AB281451365}" dt="2019-09-24T12:26:25.814" v="738"/>
          <ac:spMkLst>
            <pc:docMk/>
            <pc:sldMk cId="2230462733" sldId="296"/>
            <ac:spMk id="4" creationId="{0C464285-23D5-4FFE-A996-DB5C3C7EC381}"/>
          </ac:spMkLst>
        </pc:spChg>
      </pc:sldChg>
      <pc:sldChg chg="modSp add replId">
        <pc:chgData name="Beatriz Marquez" userId="S::hbeatriz@devsdna.com::84f7d8ab-8dc0-458a-80a3-3ca95680e32d" providerId="AD" clId="Web-{661F032B-8200-B29B-C569-1AB281451365}" dt="2019-09-24T12:54:51.463" v="1074" actId="20577"/>
        <pc:sldMkLst>
          <pc:docMk/>
          <pc:sldMk cId="3064833533" sldId="297"/>
        </pc:sldMkLst>
        <pc:spChg chg="mod">
          <ac:chgData name="Beatriz Marquez" userId="S::hbeatriz@devsdna.com::84f7d8ab-8dc0-458a-80a3-3ca95680e32d" providerId="AD" clId="Web-{661F032B-8200-B29B-C569-1AB281451365}" dt="2019-09-24T12:54:51.463" v="1074" actId="20577"/>
          <ac:spMkLst>
            <pc:docMk/>
            <pc:sldMk cId="3064833533" sldId="297"/>
            <ac:spMk id="3" creationId="{3146E276-EBB3-42A4-B1F9-9DF39CDCC192}"/>
          </ac:spMkLst>
        </pc:spChg>
      </pc:sldChg>
      <pc:sldChg chg="modSp add ord replId">
        <pc:chgData name="Beatriz Marquez" userId="S::hbeatriz@devsdna.com::84f7d8ab-8dc0-458a-80a3-3ca95680e32d" providerId="AD" clId="Web-{661F032B-8200-B29B-C569-1AB281451365}" dt="2019-09-24T12:52:25.446" v="1005"/>
        <pc:sldMkLst>
          <pc:docMk/>
          <pc:sldMk cId="3777087415" sldId="298"/>
        </pc:sldMkLst>
        <pc:spChg chg="mod">
          <ac:chgData name="Beatriz Marquez" userId="S::hbeatriz@devsdna.com::84f7d8ab-8dc0-458a-80a3-3ca95680e32d" providerId="AD" clId="Web-{661F032B-8200-B29B-C569-1AB281451365}" dt="2019-09-24T12:50:51.477" v="998" actId="20577"/>
          <ac:spMkLst>
            <pc:docMk/>
            <pc:sldMk cId="3777087415" sldId="298"/>
            <ac:spMk id="4" creationId="{9213113F-4CE4-5F4C-BB8C-8835163BF593}"/>
          </ac:spMkLst>
        </pc:spChg>
      </pc:sldChg>
    </pc:docChg>
  </pc:docChgLst>
  <pc:docChgLst>
    <pc:chgData name="Beatriz Marquez" userId="S::hbeatriz@devsdna.com::84f7d8ab-8dc0-458a-80a3-3ca95680e32d" providerId="AD" clId="Web-{4DC962AF-66D0-0745-6CCB-57931CD20877}"/>
    <pc:docChg chg="delSld modSld">
      <pc:chgData name="Beatriz Marquez" userId="S::hbeatriz@devsdna.com::84f7d8ab-8dc0-458a-80a3-3ca95680e32d" providerId="AD" clId="Web-{4DC962AF-66D0-0745-6CCB-57931CD20877}" dt="2019-09-25T11:57:55.155" v="92" actId="20577"/>
      <pc:docMkLst>
        <pc:docMk/>
      </pc:docMkLst>
      <pc:sldChg chg="del">
        <pc:chgData name="Beatriz Marquez" userId="S::hbeatriz@devsdna.com::84f7d8ab-8dc0-458a-80a3-3ca95680e32d" providerId="AD" clId="Web-{4DC962AF-66D0-0745-6CCB-57931CD20877}" dt="2019-09-25T11:41:59.141" v="79"/>
        <pc:sldMkLst>
          <pc:docMk/>
          <pc:sldMk cId="2013111473" sldId="294"/>
        </pc:sldMkLst>
      </pc:sldChg>
      <pc:sldChg chg="modSp">
        <pc:chgData name="Beatriz Marquez" userId="S::hbeatriz@devsdna.com::84f7d8ab-8dc0-458a-80a3-3ca95680e32d" providerId="AD" clId="Web-{4DC962AF-66D0-0745-6CCB-57931CD20877}" dt="2019-09-25T11:57:55.155" v="91" actId="20577"/>
        <pc:sldMkLst>
          <pc:docMk/>
          <pc:sldMk cId="3200575991" sldId="295"/>
        </pc:sldMkLst>
        <pc:spChg chg="mod">
          <ac:chgData name="Beatriz Marquez" userId="S::hbeatriz@devsdna.com::84f7d8ab-8dc0-458a-80a3-3ca95680e32d" providerId="AD" clId="Web-{4DC962AF-66D0-0745-6CCB-57931CD20877}" dt="2019-09-25T11:57:55.155" v="91" actId="20577"/>
          <ac:spMkLst>
            <pc:docMk/>
            <pc:sldMk cId="3200575991" sldId="295"/>
            <ac:spMk id="4" creationId="{9213113F-4CE4-5F4C-BB8C-8835163BF593}"/>
          </ac:spMkLst>
        </pc:spChg>
      </pc:sldChg>
      <pc:sldChg chg="modSp">
        <pc:chgData name="Beatriz Marquez" userId="S::hbeatriz@devsdna.com::84f7d8ab-8dc0-458a-80a3-3ca95680e32d" providerId="AD" clId="Web-{4DC962AF-66D0-0745-6CCB-57931CD20877}" dt="2019-09-25T11:44:00.063" v="81" actId="20577"/>
        <pc:sldMkLst>
          <pc:docMk/>
          <pc:sldMk cId="2230462733" sldId="296"/>
        </pc:sldMkLst>
        <pc:spChg chg="mod">
          <ac:chgData name="Beatriz Marquez" userId="S::hbeatriz@devsdna.com::84f7d8ab-8dc0-458a-80a3-3ca95680e32d" providerId="AD" clId="Web-{4DC962AF-66D0-0745-6CCB-57931CD20877}" dt="2019-09-25T11:44:00.063" v="81" actId="20577"/>
          <ac:spMkLst>
            <pc:docMk/>
            <pc:sldMk cId="2230462733" sldId="296"/>
            <ac:spMk id="2" creationId="{67DC913C-AED1-42A1-9EC7-0905CF6D1772}"/>
          </ac:spMkLst>
        </pc:spChg>
        <pc:spChg chg="mod">
          <ac:chgData name="Beatriz Marquez" userId="S::hbeatriz@devsdna.com::84f7d8ab-8dc0-458a-80a3-3ca95680e32d" providerId="AD" clId="Web-{4DC962AF-66D0-0745-6CCB-57931CD20877}" dt="2019-09-25T11:40:01.876" v="65" actId="20577"/>
          <ac:spMkLst>
            <pc:docMk/>
            <pc:sldMk cId="2230462733" sldId="296"/>
            <ac:spMk id="3" creationId="{3146E276-EBB3-42A4-B1F9-9DF39CDCC192}"/>
          </ac:spMkLst>
        </pc:spChg>
      </pc:sldChg>
      <pc:sldChg chg="modSp">
        <pc:chgData name="Beatriz Marquez" userId="S::hbeatriz@devsdna.com::84f7d8ab-8dc0-458a-80a3-3ca95680e32d" providerId="AD" clId="Web-{4DC962AF-66D0-0745-6CCB-57931CD20877}" dt="2019-09-25T11:46:18.156" v="84" actId="20577"/>
        <pc:sldMkLst>
          <pc:docMk/>
          <pc:sldMk cId="3064833533" sldId="297"/>
        </pc:sldMkLst>
        <pc:spChg chg="mod">
          <ac:chgData name="Beatriz Marquez" userId="S::hbeatriz@devsdna.com::84f7d8ab-8dc0-458a-80a3-3ca95680e32d" providerId="AD" clId="Web-{4DC962AF-66D0-0745-6CCB-57931CD20877}" dt="2019-09-25T11:46:18.156" v="84" actId="20577"/>
          <ac:spMkLst>
            <pc:docMk/>
            <pc:sldMk cId="3064833533" sldId="297"/>
            <ac:spMk id="2" creationId="{67DC913C-AED1-42A1-9EC7-0905CF6D1772}"/>
          </ac:spMkLst>
        </pc:spChg>
        <pc:spChg chg="mod">
          <ac:chgData name="Beatriz Marquez" userId="S::hbeatriz@devsdna.com::84f7d8ab-8dc0-458a-80a3-3ca95680e32d" providerId="AD" clId="Web-{4DC962AF-66D0-0745-6CCB-57931CD20877}" dt="2019-09-25T11:41:23.407" v="77" actId="20577"/>
          <ac:spMkLst>
            <pc:docMk/>
            <pc:sldMk cId="3064833533" sldId="297"/>
            <ac:spMk id="3" creationId="{3146E276-EBB3-42A4-B1F9-9DF39CDCC192}"/>
          </ac:spMkLst>
        </pc:spChg>
      </pc:sldChg>
    </pc:docChg>
  </pc:docChgLst>
  <pc:docChgLst>
    <pc:chgData name="Manuel Sánchez" userId="2180821b70765b11" providerId="LiveId" clId="{2F937BCD-F6FF-4D3A-89CD-EADDD999627F}"/>
    <pc:docChg chg="undo custSel addSld delSld modSld sldOrd modMainMaster">
      <pc:chgData name="Manuel Sánchez" userId="2180821b70765b11" providerId="LiveId" clId="{2F937BCD-F6FF-4D3A-89CD-EADDD999627F}" dt="2019-09-22T10:31:15.250" v="186" actId="20577"/>
      <pc:docMkLst>
        <pc:docMk/>
      </pc:docMkLst>
      <pc:sldChg chg="modSp del">
        <pc:chgData name="Manuel Sánchez" userId="2180821b70765b11" providerId="LiveId" clId="{2F937BCD-F6FF-4D3A-89CD-EADDD999627F}" dt="2019-09-22T10:31:15.250" v="186" actId="20577"/>
        <pc:sldMkLst>
          <pc:docMk/>
          <pc:sldMk cId="1917610916" sldId="256"/>
        </pc:sldMkLst>
        <pc:spChg chg="mod">
          <ac:chgData name="Manuel Sánchez" userId="2180821b70765b11" providerId="LiveId" clId="{2F937BCD-F6FF-4D3A-89CD-EADDD999627F}" dt="2019-09-22T10:31:15.250" v="186" actId="20577"/>
          <ac:spMkLst>
            <pc:docMk/>
            <pc:sldMk cId="1917610916" sldId="256"/>
            <ac:spMk id="10" creationId="{034FA022-7B61-4C8E-B2CA-2D957DA64C25}"/>
          </ac:spMkLst>
        </pc:spChg>
      </pc:sldChg>
      <pc:sldChg chg="del">
        <pc:chgData name="Manuel Sánchez" userId="2180821b70765b11" providerId="LiveId" clId="{2F937BCD-F6FF-4D3A-89CD-EADDD999627F}" dt="2019-09-21T21:16:52.511" v="6" actId="2696"/>
        <pc:sldMkLst>
          <pc:docMk/>
          <pc:sldMk cId="92076913" sldId="262"/>
        </pc:sldMkLst>
      </pc:sldChg>
      <pc:sldChg chg="del">
        <pc:chgData name="Manuel Sánchez" userId="2180821b70765b11" providerId="LiveId" clId="{2F937BCD-F6FF-4D3A-89CD-EADDD999627F}" dt="2019-09-21T21:16:52.459" v="4" actId="2696"/>
        <pc:sldMkLst>
          <pc:docMk/>
          <pc:sldMk cId="298625210" sldId="275"/>
        </pc:sldMkLst>
      </pc:sldChg>
      <pc:sldChg chg="modSp del">
        <pc:chgData name="Manuel Sánchez" userId="2180821b70765b11" providerId="LiveId" clId="{2F937BCD-F6FF-4D3A-89CD-EADDD999627F}" dt="2019-09-21T21:32:18.721" v="174" actId="20577"/>
        <pc:sldMkLst>
          <pc:docMk/>
          <pc:sldMk cId="3113111309" sldId="281"/>
        </pc:sldMkLst>
        <pc:spChg chg="mod">
          <ac:chgData name="Manuel Sánchez" userId="2180821b70765b11" providerId="LiveId" clId="{2F937BCD-F6FF-4D3A-89CD-EADDD999627F}" dt="2019-09-21T21:32:18.721" v="174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del">
        <pc:chgData name="Manuel Sánchez" userId="2180821b70765b11" providerId="LiveId" clId="{2F937BCD-F6FF-4D3A-89CD-EADDD999627F}" dt="2019-09-21T21:16:51.781" v="3" actId="2696"/>
        <pc:sldMkLst>
          <pc:docMk/>
          <pc:sldMk cId="1672890224" sldId="282"/>
        </pc:sldMkLst>
      </pc:sldChg>
      <pc:sldChg chg="del">
        <pc:chgData name="Manuel Sánchez" userId="2180821b70765b11" providerId="LiveId" clId="{2F937BCD-F6FF-4D3A-89CD-EADDD999627F}" dt="2019-09-21T21:16:52.474" v="5" actId="2696"/>
        <pc:sldMkLst>
          <pc:docMk/>
          <pc:sldMk cId="1666951955" sldId="283"/>
        </pc:sldMkLst>
      </pc:sldChg>
      <pc:sldChg chg="del">
        <pc:chgData name="Manuel Sánchez" userId="2180821b70765b11" providerId="LiveId" clId="{2F937BCD-F6FF-4D3A-89CD-EADDD999627F}" dt="2019-09-21T21:16:52.531" v="7" actId="2696"/>
        <pc:sldMkLst>
          <pc:docMk/>
          <pc:sldMk cId="811923987" sldId="284"/>
        </pc:sldMkLst>
      </pc:sldChg>
      <pc:sldChg chg="add del">
        <pc:chgData name="Manuel Sánchez" userId="2180821b70765b11" providerId="LiveId" clId="{2F937BCD-F6FF-4D3A-89CD-EADDD999627F}" dt="2019-09-21T21:28:29.483" v="70" actId="2696"/>
        <pc:sldMkLst>
          <pc:docMk/>
          <pc:sldMk cId="2973341242" sldId="285"/>
        </pc:sldMkLst>
      </pc:sldChg>
      <pc:sldChg chg="del">
        <pc:chgData name="Manuel Sánchez" userId="2180821b70765b11" providerId="LiveId" clId="{2F937BCD-F6FF-4D3A-89CD-EADDD999627F}" dt="2019-09-21T21:16:52.548" v="8" actId="2696"/>
        <pc:sldMkLst>
          <pc:docMk/>
          <pc:sldMk cId="4064344775" sldId="285"/>
        </pc:sldMkLst>
      </pc:sldChg>
      <pc:sldChg chg="del">
        <pc:chgData name="Manuel Sánchez" userId="2180821b70765b11" providerId="LiveId" clId="{2F937BCD-F6FF-4D3A-89CD-EADDD999627F}" dt="2019-09-21T21:16:52.732" v="9" actId="2696"/>
        <pc:sldMkLst>
          <pc:docMk/>
          <pc:sldMk cId="2290122752" sldId="286"/>
        </pc:sldMkLst>
      </pc:sldChg>
      <pc:sldChg chg="addSp delSp modSp add del ord">
        <pc:chgData name="Manuel Sánchez" userId="2180821b70765b11" providerId="LiveId" clId="{2F937BCD-F6FF-4D3A-89CD-EADDD999627F}" dt="2019-09-21T21:28:33.347" v="71" actId="2696"/>
        <pc:sldMkLst>
          <pc:docMk/>
          <pc:sldMk cId="3179867624" sldId="286"/>
        </pc:sldMkLst>
        <pc:spChg chg="del">
          <ac:chgData name="Manuel Sánchez" userId="2180821b70765b11" providerId="LiveId" clId="{2F937BCD-F6FF-4D3A-89CD-EADDD999627F}" dt="2019-09-21T21:22:43.394" v="62" actId="478"/>
          <ac:spMkLst>
            <pc:docMk/>
            <pc:sldMk cId="3179867624" sldId="286"/>
            <ac:spMk id="3" creationId="{9AE1BCFA-57B8-43FD-B105-C85A1A87CCBF}"/>
          </ac:spMkLst>
        </pc:spChg>
        <pc:picChg chg="add del mod">
          <ac:chgData name="Manuel Sánchez" userId="2180821b70765b11" providerId="LiveId" clId="{2F937BCD-F6FF-4D3A-89CD-EADDD999627F}" dt="2019-09-21T21:23:02.929" v="69" actId="478"/>
          <ac:picMkLst>
            <pc:docMk/>
            <pc:sldMk cId="3179867624" sldId="286"/>
            <ac:picMk id="4" creationId="{7406D6B6-154A-4BB5-8660-DD932DC0AE95}"/>
          </ac:picMkLst>
        </pc:picChg>
      </pc:sldChg>
      <pc:sldChg chg="add del">
        <pc:chgData name="Manuel Sánchez" userId="2180821b70765b11" providerId="LiveId" clId="{2F937BCD-F6FF-4D3A-89CD-EADDD999627F}" dt="2019-09-21T21:22:44.795" v="64"/>
        <pc:sldMkLst>
          <pc:docMk/>
          <pc:sldMk cId="2157795403" sldId="287"/>
        </pc:sldMkLst>
      </pc:sldChg>
      <pc:sldChg chg="del">
        <pc:chgData name="Manuel Sánchez" userId="2180821b70765b11" providerId="LiveId" clId="{2F937BCD-F6FF-4D3A-89CD-EADDD999627F}" dt="2019-09-21T21:16:52.870" v="10" actId="2696"/>
        <pc:sldMkLst>
          <pc:docMk/>
          <pc:sldMk cId="3762339829" sldId="287"/>
        </pc:sldMkLst>
      </pc:sldChg>
      <pc:sldChg chg="del">
        <pc:chgData name="Manuel Sánchez" userId="2180821b70765b11" providerId="LiveId" clId="{2F937BCD-F6FF-4D3A-89CD-EADDD999627F}" dt="2019-09-21T21:16:53.015" v="11" actId="2696"/>
        <pc:sldMkLst>
          <pc:docMk/>
          <pc:sldMk cId="2795449257" sldId="288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2355139483" sldId="289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2392110076" sldId="290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3785748605" sldId="291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2810992252" sldId="292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3307731365" sldId="293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2837746868" sldId="294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957575902" sldId="295"/>
        </pc:sldMkLst>
      </pc:sldChg>
      <pc:sldMasterChg chg="delSldLayout modSldLayout">
        <pc:chgData name="Manuel Sánchez" userId="2180821b70765b11" providerId="LiveId" clId="{2F937BCD-F6FF-4D3A-89CD-EADDD999627F}" dt="2019-09-21T21:31:42.643" v="161"/>
        <pc:sldMasterMkLst>
          <pc:docMk/>
          <pc:sldMasterMk cId="3653831248" sldId="2147483648"/>
        </pc:sldMasterMkLst>
        <pc:sldLayoutChg chg="addSp modSp">
          <pc:chgData name="Manuel Sánchez" userId="2180821b70765b11" providerId="LiveId" clId="{2F937BCD-F6FF-4D3A-89CD-EADDD999627F}" dt="2019-09-21T21:21:03.089" v="58" actId="1076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2F937BCD-F6FF-4D3A-89CD-EADDD999627F}" dt="2019-09-21T21:21:03.089" v="58" actId="1076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mod">
            <ac:chgData name="Manuel Sánchez" userId="2180821b70765b11" providerId="LiveId" clId="{2F937BCD-F6FF-4D3A-89CD-EADDD999627F}" dt="2019-09-21T21:19:48.566" v="43" actId="121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mod">
            <ac:chgData name="Manuel Sánchez" userId="2180821b70765b11" providerId="LiveId" clId="{2F937BCD-F6FF-4D3A-89CD-EADDD999627F}" dt="2019-09-21T21:19:00.299" v="32" actId="1076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mod">
            <ac:chgData name="Manuel Sánchez" userId="2180821b70765b11" providerId="LiveId" clId="{2F937BCD-F6FF-4D3A-89CD-EADDD999627F}" dt="2019-09-21T21:19:47.910" v="42" actId="14100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mod">
            <ac:chgData name="Manuel Sánchez" userId="2180821b70765b11" providerId="LiveId" clId="{2F937BCD-F6FF-4D3A-89CD-EADDD999627F}" dt="2019-09-21T21:19:20.698" v="36" actId="1076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</pc:sldLayoutChg>
        <pc:sldLayoutChg chg="del">
          <pc:chgData name="Manuel Sánchez" userId="2180821b70765b11" providerId="LiveId" clId="{2F937BCD-F6FF-4D3A-89CD-EADDD999627F}" dt="2019-09-21T21:16:53.019" v="12" actId="2696"/>
          <pc:sldLayoutMkLst>
            <pc:docMk/>
            <pc:sldMasterMk cId="3653831248" sldId="2147483648"/>
            <pc:sldLayoutMk cId="2125698778" sldId="2147483661"/>
          </pc:sldLayoutMkLst>
        </pc:sldLayoutChg>
        <pc:sldLayoutChg chg="addSp delSp modSp setBg">
          <pc:chgData name="Manuel Sánchez" userId="2180821b70765b11" providerId="LiveId" clId="{2F937BCD-F6FF-4D3A-89CD-EADDD999627F}" dt="2019-09-21T21:31:42.643" v="161"/>
          <pc:sldLayoutMkLst>
            <pc:docMk/>
            <pc:sldMasterMk cId="3653831248" sldId="2147483648"/>
            <pc:sldLayoutMk cId="491318768" sldId="2147483662"/>
          </pc:sldLayoutMkLst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del mod">
            <ac:chgData name="Manuel Sánchez" userId="2180821b70765b11" providerId="LiveId" clId="{2F937BCD-F6FF-4D3A-89CD-EADDD999627F}" dt="2019-09-21T21:29:51.214" v="148" actId="478"/>
            <ac:picMkLst>
              <pc:docMk/>
              <pc:sldMasterMk cId="3653831248" sldId="2147483648"/>
              <pc:sldLayoutMk cId="491318768" sldId="2147483662"/>
              <ac:picMk id="4" creationId="{50520697-403E-46DB-8775-2F1411924367}"/>
            </ac:picMkLst>
          </pc:picChg>
          <pc:picChg chg="del">
            <ac:chgData name="Manuel Sánchez" userId="2180821b70765b11" providerId="LiveId" clId="{2F937BCD-F6FF-4D3A-89CD-EADDD999627F}" dt="2019-09-21T21:28:49.659" v="74" actId="478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del mod">
            <ac:chgData name="Manuel Sánchez" userId="2180821b70765b11" providerId="LiveId" clId="{2F937BCD-F6FF-4D3A-89CD-EADDD999627F}" dt="2019-09-21T21:30:19.633" v="155" actId="478"/>
            <ac:picMkLst>
              <pc:docMk/>
              <pc:sldMasterMk cId="3653831248" sldId="2147483648"/>
              <pc:sldLayoutMk cId="491318768" sldId="2147483662"/>
              <ac:picMk id="11" creationId="{111E14B2-114B-4252-A60D-987304D0761A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del">
            <ac:chgData name="Manuel Sánchez" userId="2180821b70765b11" providerId="LiveId" clId="{2F937BCD-F6FF-4D3A-89CD-EADDD999627F}" dt="2019-09-21T21:28:51.784" v="78" actId="478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del">
            <ac:chgData name="Manuel Sánchez" userId="2180821b70765b11" providerId="LiveId" clId="{2F937BCD-F6FF-4D3A-89CD-EADDD999627F}" dt="2019-09-21T21:28:52.230" v="79" actId="478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del">
            <ac:chgData name="Manuel Sánchez" userId="2180821b70765b11" providerId="LiveId" clId="{2F937BCD-F6FF-4D3A-89CD-EADDD999627F}" dt="2019-09-21T21:28:50.602" v="76" actId="478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del">
            <ac:chgData name="Manuel Sánchez" userId="2180821b70765b11" providerId="LiveId" clId="{2F937BCD-F6FF-4D3A-89CD-EADDD999627F}" dt="2019-09-21T21:28:49.154" v="73" actId="478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del">
            <ac:chgData name="Manuel Sánchez" userId="2180821b70765b11" providerId="LiveId" clId="{2F937BCD-F6FF-4D3A-89CD-EADDD999627F}" dt="2019-09-21T21:28:50.134" v="75" actId="478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del">
            <ac:chgData name="Manuel Sánchez" userId="2180821b70765b11" providerId="LiveId" clId="{2F937BCD-F6FF-4D3A-89CD-EADDD999627F}" dt="2019-09-21T21:28:52.622" v="80" actId="478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del">
            <ac:chgData name="Manuel Sánchez" userId="2180821b70765b11" providerId="LiveId" clId="{2F937BCD-F6FF-4D3A-89CD-EADDD999627F}" dt="2019-09-21T21:28:51.264" v="77" actId="478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DE1EF336-A2AA-423B-AA76-7AA39B0C78BC}"/>
  </pc:docChgLst>
  <pc:docChgLst>
    <pc:chgData name="Yeray" userId="S::jyeray@devsdna.com::7afc63d6-748e-4776-9aad-e1371b5de94c" providerId="AD" clId="Web-{E79A956B-00F2-4FE2-B72E-B11723E81095}"/>
    <pc:docChg chg="modSld">
      <pc:chgData name="Yeray" userId="S::jyeray@devsdna.com::7afc63d6-748e-4776-9aad-e1371b5de94c" providerId="AD" clId="Web-{E79A956B-00F2-4FE2-B72E-B11723E81095}" dt="2019-09-26T15:20:03.966" v="3" actId="20577"/>
      <pc:docMkLst>
        <pc:docMk/>
      </pc:docMkLst>
      <pc:sldChg chg="modSp">
        <pc:chgData name="Yeray" userId="S::jyeray@devsdna.com::7afc63d6-748e-4776-9aad-e1371b5de94c" providerId="AD" clId="Web-{E79A956B-00F2-4FE2-B72E-B11723E81095}" dt="2019-09-26T15:20:03.966" v="2" actId="20577"/>
        <pc:sldMkLst>
          <pc:docMk/>
          <pc:sldMk cId="2810992252" sldId="282"/>
        </pc:sldMkLst>
        <pc:spChg chg="mod">
          <ac:chgData name="Yeray" userId="S::jyeray@devsdna.com::7afc63d6-748e-4776-9aad-e1371b5de94c" providerId="AD" clId="Web-{E79A956B-00F2-4FE2-B72E-B11723E81095}" dt="2019-09-26T15:20:03.966" v="2" actId="20577"/>
          <ac:spMkLst>
            <pc:docMk/>
            <pc:sldMk cId="2810992252" sldId="282"/>
            <ac:spMk id="3" creationId="{9AE1BCFA-57B8-43FD-B105-C85A1A87CCBF}"/>
          </ac:spMkLst>
        </pc:spChg>
      </pc:sldChg>
    </pc:docChg>
  </pc:docChgLst>
  <pc:docChgLst>
    <pc:chgData name="Manuel Sánchez" userId="2180821b70765b11" providerId="LiveId" clId="{BBE1B1D9-5E91-4A84-9A01-7B5DFA5ABB5C}"/>
  </pc:docChgLst>
  <pc:docChgLst>
    <pc:chgData name="Yeray" userId="S::jyeray@devsdna.com::7afc63d6-748e-4776-9aad-e1371b5de94c" providerId="AD" clId="Web-{960B4EBA-EC8C-674A-2C87-416333B9562B}"/>
    <pc:docChg chg="modSld">
      <pc:chgData name="Yeray" userId="S::jyeray@devsdna.com::7afc63d6-748e-4776-9aad-e1371b5de94c" providerId="AD" clId="Web-{960B4EBA-EC8C-674A-2C87-416333B9562B}" dt="2019-09-26T15:24:18.328" v="4" actId="20577"/>
      <pc:docMkLst>
        <pc:docMk/>
      </pc:docMkLst>
      <pc:sldChg chg="modSp">
        <pc:chgData name="Yeray" userId="S::jyeray@devsdna.com::7afc63d6-748e-4776-9aad-e1371b5de94c" providerId="AD" clId="Web-{960B4EBA-EC8C-674A-2C87-416333B9562B}" dt="2019-09-26T15:24:14.750" v="2" actId="20577"/>
        <pc:sldMkLst>
          <pc:docMk/>
          <pc:sldMk cId="2810992252" sldId="282"/>
        </pc:sldMkLst>
        <pc:spChg chg="mod">
          <ac:chgData name="Yeray" userId="S::jyeray@devsdna.com::7afc63d6-748e-4776-9aad-e1371b5de94c" providerId="AD" clId="Web-{960B4EBA-EC8C-674A-2C87-416333B9562B}" dt="2019-09-26T15:24:14.750" v="2" actId="20577"/>
          <ac:spMkLst>
            <pc:docMk/>
            <pc:sldMk cId="2810992252" sldId="282"/>
            <ac:spMk id="3" creationId="{9AE1BCFA-57B8-43FD-B105-C85A1A87CCBF}"/>
          </ac:spMkLst>
        </pc:spChg>
      </pc:sldChg>
    </pc:docChg>
  </pc:docChgLst>
  <pc:docChgLst>
    <pc:chgData name="Manuel Sánchez" userId="2180821b70765b11" providerId="LiveId" clId="{B61C86CC-15E9-094E-836B-3ABFF71BC853}"/>
  </pc:docChgLst>
  <pc:docChgLst>
    <pc:chgData name="Robert Bermejo" userId="24b4f4c9ab51adfa" providerId="LiveId" clId="{29095236-39F5-6E49-9C8E-3EB9E9351AD8}"/>
    <pc:docChg chg="undo redo custSel mod addSld delSld modSld sldOrd">
      <pc:chgData name="Robert Bermejo" userId="24b4f4c9ab51adfa" providerId="LiveId" clId="{29095236-39F5-6E49-9C8E-3EB9E9351AD8}" dt="2019-09-21T13:39:43.230" v="1248" actId="20577"/>
      <pc:docMkLst>
        <pc:docMk/>
      </pc:docMkLst>
      <pc:sldChg chg="delSp modSp">
        <pc:chgData name="Robert Bermejo" userId="24b4f4c9ab51adfa" providerId="LiveId" clId="{29095236-39F5-6E49-9C8E-3EB9E9351AD8}" dt="2019-09-20T17:11:47.238" v="299" actId="1076"/>
        <pc:sldMkLst>
          <pc:docMk/>
          <pc:sldMk cId="1917610916" sldId="256"/>
        </pc:sldMkLst>
        <pc:spChg chg="mod">
          <ac:chgData name="Robert Bermejo" userId="24b4f4c9ab51adfa" providerId="LiveId" clId="{29095236-39F5-6E49-9C8E-3EB9E9351AD8}" dt="2019-09-20T17:11:44.441" v="298" actId="1076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Robert Bermejo" userId="24b4f4c9ab51adfa" providerId="LiveId" clId="{29095236-39F5-6E49-9C8E-3EB9E9351AD8}" dt="2019-09-20T17:11:47.238" v="299" actId="1076"/>
          <ac:spMkLst>
            <pc:docMk/>
            <pc:sldMk cId="1917610916" sldId="256"/>
            <ac:spMk id="8" creationId="{2F707A79-631D-4BCB-9292-933CCC3620A0}"/>
          </ac:spMkLst>
        </pc:spChg>
        <pc:spChg chg="del">
          <ac:chgData name="Robert Bermejo" userId="24b4f4c9ab51adfa" providerId="LiveId" clId="{29095236-39F5-6E49-9C8E-3EB9E9351AD8}" dt="2019-09-19T17:52:46.703" v="222" actId="478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Robert Bermejo" userId="24b4f4c9ab51adfa" providerId="LiveId" clId="{29095236-39F5-6E49-9C8E-3EB9E9351AD8}" dt="2019-09-19T17:53:05.906" v="225" actId="14100"/>
          <ac:spMkLst>
            <pc:docMk/>
            <pc:sldMk cId="1917610916" sldId="256"/>
            <ac:spMk id="12" creationId="{9711B393-719D-409E-8EB2-E7DF14C1357A}"/>
          </ac:spMkLst>
        </pc:spChg>
      </pc:sldChg>
      <pc:sldChg chg="addSp delSp modSp modNotesTx">
        <pc:chgData name="Robert Bermejo" userId="24b4f4c9ab51adfa" providerId="LiveId" clId="{29095236-39F5-6E49-9C8E-3EB9E9351AD8}" dt="2019-09-21T13:38:48.790" v="1060" actId="20577"/>
        <pc:sldMkLst>
          <pc:docMk/>
          <pc:sldMk cId="92076913" sldId="262"/>
        </pc:sldMkLst>
        <pc:spChg chg="mod">
          <ac:chgData name="Robert Bermejo" userId="24b4f4c9ab51adfa" providerId="LiveId" clId="{29095236-39F5-6E49-9C8E-3EB9E9351AD8}" dt="2019-09-21T09:01:10.244" v="708" actId="20577"/>
          <ac:spMkLst>
            <pc:docMk/>
            <pc:sldMk cId="92076913" sldId="262"/>
            <ac:spMk id="2" creationId="{5AD9D74E-CEF5-4D13-98E4-7FB01F90597A}"/>
          </ac:spMkLst>
        </pc:spChg>
        <pc:spChg chg="del">
          <ac:chgData name="Robert Bermejo" userId="24b4f4c9ab51adfa" providerId="LiveId" clId="{29095236-39F5-6E49-9C8E-3EB9E9351AD8}" dt="2019-09-21T09:38:19.577" v="774" actId="478"/>
          <ac:spMkLst>
            <pc:docMk/>
            <pc:sldMk cId="92076913" sldId="262"/>
            <ac:spMk id="5" creationId="{839CE2D3-460E-40AF-937E-94D3A65164E3}"/>
          </ac:spMkLst>
        </pc:spChg>
        <pc:spChg chg="del mod">
          <ac:chgData name="Robert Bermejo" userId="24b4f4c9ab51adfa" providerId="LiveId" clId="{29095236-39F5-6E49-9C8E-3EB9E9351AD8}" dt="2019-09-21T09:39:56.313" v="782" actId="478"/>
          <ac:spMkLst>
            <pc:docMk/>
            <pc:sldMk cId="92076913" sldId="262"/>
            <ac:spMk id="6" creationId="{8A0152FB-1063-4A23-BCFD-FA7BBECEF4E0}"/>
          </ac:spMkLst>
        </pc:spChg>
        <pc:spChg chg="del">
          <ac:chgData name="Robert Bermejo" userId="24b4f4c9ab51adfa" providerId="LiveId" clId="{29095236-39F5-6E49-9C8E-3EB9E9351AD8}" dt="2019-09-21T09:29:11.157" v="735" actId="478"/>
          <ac:spMkLst>
            <pc:docMk/>
            <pc:sldMk cId="92076913" sldId="262"/>
            <ac:spMk id="7" creationId="{77515BB9-A6EC-49AB-A557-17BF8F0F1DAE}"/>
          </ac:spMkLst>
        </pc:spChg>
        <pc:spChg chg="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8" creationId="{E2B96A68-901A-40C0-B92B-FC7DDBA87BE5}"/>
          </ac:spMkLst>
        </pc:spChg>
        <pc:spChg chg="add 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15" creationId="{6DA99784-65A0-9344-9083-68D7ADA54EEF}"/>
          </ac:spMkLst>
        </pc:spChg>
        <pc:spChg chg="del mod">
          <ac:chgData name="Robert Bermejo" userId="24b4f4c9ab51adfa" providerId="LiveId" clId="{29095236-39F5-6E49-9C8E-3EB9E9351AD8}" dt="2019-09-21T09:38:18.463" v="773" actId="478"/>
          <ac:spMkLst>
            <pc:docMk/>
            <pc:sldMk cId="92076913" sldId="262"/>
            <ac:spMk id="19" creationId="{8B98CB98-C2B6-4A72-B1B3-D6AF19C491CA}"/>
          </ac:spMkLst>
        </pc:spChg>
        <pc:spChg chg="del mod">
          <ac:chgData name="Robert Bermejo" userId="24b4f4c9ab51adfa" providerId="LiveId" clId="{29095236-39F5-6E49-9C8E-3EB9E9351AD8}" dt="2019-09-21T09:39:55.411" v="781" actId="478"/>
          <ac:spMkLst>
            <pc:docMk/>
            <pc:sldMk cId="92076913" sldId="262"/>
            <ac:spMk id="20" creationId="{C82B5641-C745-4F2E-999E-37B9E4E6768B}"/>
          </ac:spMkLst>
        </pc:spChg>
        <pc:spChg chg="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21" creationId="{5DC3A1B0-0817-4F5E-A6E6-A10D632E2008}"/>
          </ac:spMkLst>
        </pc:spChg>
        <pc:spChg chg="add 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22" creationId="{30F6CACE-03E2-0549-B1D5-38B12F32A5EA}"/>
          </ac:spMkLst>
        </pc:spChg>
        <pc:spChg chg="del">
          <ac:chgData name="Robert Bermejo" userId="24b4f4c9ab51adfa" providerId="LiveId" clId="{29095236-39F5-6E49-9C8E-3EB9E9351AD8}" dt="2019-09-21T09:29:11.157" v="735" actId="478"/>
          <ac:spMkLst>
            <pc:docMk/>
            <pc:sldMk cId="92076913" sldId="262"/>
            <ac:spMk id="24" creationId="{76865DC1-4196-4F5D-8964-90BA45F1153A}"/>
          </ac:spMkLst>
        </pc:spChg>
        <pc:picChg chg="add mod">
          <ac:chgData name="Robert Bermejo" userId="24b4f4c9ab51adfa" providerId="LiveId" clId="{29095236-39F5-6E49-9C8E-3EB9E9351AD8}" dt="2019-09-21T09:41:44.871" v="799" actId="1076"/>
          <ac:picMkLst>
            <pc:docMk/>
            <pc:sldMk cId="92076913" sldId="262"/>
            <ac:picMk id="3" creationId="{35BEA70E-B8B9-C341-9D94-AABC58AEE53D}"/>
          </ac:picMkLst>
        </pc:picChg>
        <pc:picChg chg="add mod">
          <ac:chgData name="Robert Bermejo" userId="24b4f4c9ab51adfa" providerId="LiveId" clId="{29095236-39F5-6E49-9C8E-3EB9E9351AD8}" dt="2019-09-21T09:41:46.384" v="800" actId="1076"/>
          <ac:picMkLst>
            <pc:docMk/>
            <pc:sldMk cId="92076913" sldId="262"/>
            <ac:picMk id="4" creationId="{D66B105D-F759-244D-A039-DD1AFF2AF325}"/>
          </ac:picMkLst>
        </pc:picChg>
        <pc:picChg chg="add mod">
          <ac:chgData name="Robert Bermejo" userId="24b4f4c9ab51adfa" providerId="LiveId" clId="{29095236-39F5-6E49-9C8E-3EB9E9351AD8}" dt="2019-09-21T09:41:43.320" v="798" actId="14100"/>
          <ac:picMkLst>
            <pc:docMk/>
            <pc:sldMk cId="92076913" sldId="262"/>
            <ac:picMk id="9" creationId="{D5D71B29-EE21-0848-8F46-21B08E0CE295}"/>
          </ac:picMkLst>
        </pc:picChg>
        <pc:picChg chg="mod">
          <ac:chgData name="Robert Bermejo" userId="24b4f4c9ab51adfa" providerId="LiveId" clId="{29095236-39F5-6E49-9C8E-3EB9E9351AD8}" dt="2019-09-21T09:35:45.663" v="738" actId="1076"/>
          <ac:picMkLst>
            <pc:docMk/>
            <pc:sldMk cId="92076913" sldId="262"/>
            <ac:picMk id="12" creationId="{1315FAB8-D8B0-4490-A2CC-BD6B7E243DBE}"/>
          </ac:picMkLst>
        </pc:picChg>
        <pc:picChg chg="del mod">
          <ac:chgData name="Robert Bermejo" userId="24b4f4c9ab51adfa" providerId="LiveId" clId="{29095236-39F5-6E49-9C8E-3EB9E9351AD8}" dt="2019-09-21T09:39:59.549" v="783" actId="478"/>
          <ac:picMkLst>
            <pc:docMk/>
            <pc:sldMk cId="92076913" sldId="262"/>
            <ac:picMk id="16" creationId="{47AD4A79-635D-4589-97B3-3DC537459D51}"/>
          </ac:picMkLst>
        </pc:picChg>
        <pc:picChg chg="add del mod">
          <ac:chgData name="Robert Bermejo" userId="24b4f4c9ab51adfa" providerId="LiveId" clId="{29095236-39F5-6E49-9C8E-3EB9E9351AD8}" dt="2019-09-21T09:39:59.549" v="783" actId="478"/>
          <ac:picMkLst>
            <pc:docMk/>
            <pc:sldMk cId="92076913" sldId="262"/>
            <ac:picMk id="17" creationId="{6C980970-EB95-B04C-AC81-662920072B07}"/>
          </ac:picMkLst>
        </pc:picChg>
        <pc:picChg chg="del">
          <ac:chgData name="Robert Bermejo" userId="24b4f4c9ab51adfa" providerId="LiveId" clId="{29095236-39F5-6E49-9C8E-3EB9E9351AD8}" dt="2019-09-21T09:38:18.463" v="773" actId="478"/>
          <ac:picMkLst>
            <pc:docMk/>
            <pc:sldMk cId="92076913" sldId="262"/>
            <ac:picMk id="18" creationId="{4F03CED6-7FE1-4F27-BDA8-FD96C2BBAC3F}"/>
          </ac:picMkLst>
        </pc:picChg>
        <pc:picChg chg="del">
          <ac:chgData name="Robert Bermejo" userId="24b4f4c9ab51adfa" providerId="LiveId" clId="{29095236-39F5-6E49-9C8E-3EB9E9351AD8}" dt="2019-09-21T09:29:11.157" v="735" actId="478"/>
          <ac:picMkLst>
            <pc:docMk/>
            <pc:sldMk cId="92076913" sldId="262"/>
            <ac:picMk id="26" creationId="{922634FD-2E4A-4EF7-942E-AEC44C634554}"/>
          </ac:picMkLst>
        </pc:picChg>
      </pc:sldChg>
      <pc:sldChg chg="addSp delSp modSp modNotesTx">
        <pc:chgData name="Robert Bermejo" userId="24b4f4c9ab51adfa" providerId="LiveId" clId="{29095236-39F5-6E49-9C8E-3EB9E9351AD8}" dt="2019-09-21T08:22:09.313" v="556" actId="20577"/>
        <pc:sldMkLst>
          <pc:docMk/>
          <pc:sldMk cId="298625210" sldId="275"/>
        </pc:sldMkLst>
        <pc:spChg chg="add del mod">
          <ac:chgData name="Robert Bermejo" userId="24b4f4c9ab51adfa" providerId="LiveId" clId="{29095236-39F5-6E49-9C8E-3EB9E9351AD8}" dt="2019-09-20T16:58:44.897" v="236"/>
          <ac:spMkLst>
            <pc:docMk/>
            <pc:sldMk cId="298625210" sldId="275"/>
            <ac:spMk id="2" creationId="{A51BF87A-740F-9942-9E5A-990FD73D0EC4}"/>
          </ac:spMkLst>
        </pc:spChg>
        <pc:spChg chg="mod">
          <ac:chgData name="Robert Bermejo" userId="24b4f4c9ab51adfa" providerId="LiveId" clId="{29095236-39F5-6E49-9C8E-3EB9E9351AD8}" dt="2019-09-20T17:27:23.713" v="461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modSp">
        <pc:chgData name="Robert Bermejo" userId="24b4f4c9ab51adfa" providerId="LiveId" clId="{29095236-39F5-6E49-9C8E-3EB9E9351AD8}" dt="2019-09-20T16:41:38.777" v="229" actId="20577"/>
        <pc:sldMkLst>
          <pc:docMk/>
          <pc:sldMk cId="3113111309" sldId="281"/>
        </pc:sldMkLst>
        <pc:spChg chg="mod">
          <ac:chgData name="Robert Bermejo" userId="24b4f4c9ab51adfa" providerId="LiveId" clId="{29095236-39F5-6E49-9C8E-3EB9E9351AD8}" dt="2019-09-20T16:41:38.777" v="229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addSp delSp modSp add modNotesTx">
        <pc:chgData name="Robert Bermejo" userId="24b4f4c9ab51adfa" providerId="LiveId" clId="{29095236-39F5-6E49-9C8E-3EB9E9351AD8}" dt="2019-09-21T08:22:02.941" v="541" actId="20577"/>
        <pc:sldMkLst>
          <pc:docMk/>
          <pc:sldMk cId="1672890224" sldId="282"/>
        </pc:sldMkLst>
        <pc:spChg chg="add mod">
          <ac:chgData name="Robert Bermejo" userId="24b4f4c9ab51adfa" providerId="LiveId" clId="{29095236-39F5-6E49-9C8E-3EB9E9351AD8}" dt="2019-09-20T17:25:48.492" v="451" actId="1076"/>
          <ac:spMkLst>
            <pc:docMk/>
            <pc:sldMk cId="1672890224" sldId="282"/>
            <ac:spMk id="2" creationId="{46979B37-2090-5D4A-9177-0A0AB7D62BE8}"/>
          </ac:spMkLst>
        </pc:spChg>
        <pc:spChg chg="add mod">
          <ac:chgData name="Robert Bermejo" userId="24b4f4c9ab51adfa" providerId="LiveId" clId="{29095236-39F5-6E49-9C8E-3EB9E9351AD8}" dt="2019-09-20T17:07:50.341" v="248" actId="1076"/>
          <ac:spMkLst>
            <pc:docMk/>
            <pc:sldMk cId="1672890224" sldId="282"/>
            <ac:spMk id="3" creationId="{57FC54BF-C661-7E44-B30A-1DDA83B5306A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5" creationId="{6161449D-97C8-834A-BBD7-FC902BA0639D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6" creationId="{07677CD5-156D-A74D-A77A-2CA54944B7F7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9" creationId="{17B028A6-8A24-5B4E-B1F9-19A31AA1808B}"/>
          </ac:spMkLst>
        </pc:spChg>
        <pc:spChg chg="add del mod">
          <ac:chgData name="Robert Bermejo" userId="24b4f4c9ab51adfa" providerId="LiveId" clId="{29095236-39F5-6E49-9C8E-3EB9E9351AD8}" dt="2019-09-20T17:24:33.690" v="407"/>
          <ac:spMkLst>
            <pc:docMk/>
            <pc:sldMk cId="1672890224" sldId="282"/>
            <ac:spMk id="13" creationId="{EF31BBB9-38A1-FF49-A336-4BD1876D560D}"/>
          </ac:spMkLst>
        </pc:spChg>
        <pc:spChg chg="add del mod">
          <ac:chgData name="Robert Bermejo" userId="24b4f4c9ab51adfa" providerId="LiveId" clId="{29095236-39F5-6E49-9C8E-3EB9E9351AD8}" dt="2019-09-20T17:25:11.687" v="449"/>
          <ac:spMkLst>
            <pc:docMk/>
            <pc:sldMk cId="1672890224" sldId="282"/>
            <ac:spMk id="14" creationId="{3E83FA92-EB59-E640-8A01-A1FD9650F97E}"/>
          </ac:spMkLst>
        </pc:spChg>
        <pc:picChg chg="add mod">
          <ac:chgData name="Robert Bermejo" userId="24b4f4c9ab51adfa" providerId="LiveId" clId="{29095236-39F5-6E49-9C8E-3EB9E9351AD8}" dt="2019-09-20T17:24:17.576" v="402" actId="1076"/>
          <ac:picMkLst>
            <pc:docMk/>
            <pc:sldMk cId="1672890224" sldId="282"/>
            <ac:picMk id="4" creationId="{A9A306BF-C100-2F4E-8B09-7DE51D0E48B3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7" creationId="{84B0B9DD-28CD-F048-9D63-78D1ABF6F2FE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8" creationId="{33B45D22-8CC8-CB4D-ABD4-8D5B2D6860B8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0" creationId="{3D06B6F6-03B3-084F-A98B-DCFE96AFA635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1" creationId="{2F3959C8-D6ED-B84C-BAC3-0139F83C339D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2" creationId="{85A24399-7A3B-074C-9DF1-1BD066E3D391}"/>
          </ac:picMkLst>
        </pc:picChg>
      </pc:sldChg>
      <pc:sldChg chg="del">
        <pc:chgData name="Robert Bermejo" userId="24b4f4c9ab51adfa" providerId="LiveId" clId="{29095236-39F5-6E49-9C8E-3EB9E9351AD8}" dt="2019-09-20T16:41:28.591" v="227" actId="2696"/>
        <pc:sldMkLst>
          <pc:docMk/>
          <pc:sldMk cId="2810992252" sldId="282"/>
        </pc:sldMkLst>
      </pc:sldChg>
      <pc:sldChg chg="addSp delSp modSp add mod setBg setClrOvrMap modNotesTx">
        <pc:chgData name="Robert Bermejo" userId="24b4f4c9ab51adfa" providerId="LiveId" clId="{29095236-39F5-6E49-9C8E-3EB9E9351AD8}" dt="2019-09-21T08:22:36.552" v="688" actId="20577"/>
        <pc:sldMkLst>
          <pc:docMk/>
          <pc:sldMk cId="1666951955" sldId="283"/>
        </pc:sldMkLst>
        <pc:spChg chg="del">
          <ac:chgData name="Robert Bermejo" userId="24b4f4c9ab51adfa" providerId="LiveId" clId="{29095236-39F5-6E49-9C8E-3EB9E9351AD8}" dt="2019-09-20T17:27:35.840" v="463"/>
          <ac:spMkLst>
            <pc:docMk/>
            <pc:sldMk cId="1666951955" sldId="283"/>
            <ac:spMk id="2" creationId="{D0BDB091-B856-794D-BA7F-7A209FD11744}"/>
          </ac:spMkLst>
        </pc:spChg>
        <pc:spChg chg="add mod">
          <ac:chgData name="Robert Bermejo" userId="24b4f4c9ab51adfa" providerId="LiveId" clId="{29095236-39F5-6E49-9C8E-3EB9E9351AD8}" dt="2019-09-20T17:35:59.108" v="516" actId="26606"/>
          <ac:spMkLst>
            <pc:docMk/>
            <pc:sldMk cId="1666951955" sldId="283"/>
            <ac:spMk id="3" creationId="{905DB709-FCE6-8D4A-A94A-564499885BE4}"/>
          </ac:spMkLst>
        </pc:spChg>
        <pc:spChg chg="add del">
          <ac:chgData name="Robert Bermejo" userId="24b4f4c9ab51adfa" providerId="LiveId" clId="{29095236-39F5-6E49-9C8E-3EB9E9351AD8}" dt="2019-09-20T17:35:44.448" v="504" actId="26606"/>
          <ac:spMkLst>
            <pc:docMk/>
            <pc:sldMk cId="1666951955" sldId="283"/>
            <ac:spMk id="8" creationId="{1707FC24-6981-43D9-B525-C7832BA22463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0" creationId="{0C45045A-6083-4B3E-956A-67582337527D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1" creationId="{0C45045A-6083-4B3E-956A-67582337527D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2" creationId="{EBD2B2B2-1395-4E7B-87A0-BD34551C01B6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3" creationId="{EBD2B2B2-1395-4E7B-87A0-BD34551C01B6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4" creationId="{42875DDC-0225-45F8-B745-78688F2D1ADC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5" creationId="{42875DDC-0225-45F8-B745-78688F2D1ADC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6" creationId="{4F329563-0961-4426-90D2-2DF4888E5461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7" creationId="{4F329563-0961-4426-90D2-2DF4888E5461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8" creationId="{12617755-D451-4BAF-9B55-518297BFF42D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9" creationId="{12617755-D451-4BAF-9B55-518297BFF42D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20" creationId="{86C062C2-3673-4248-BE21-B51B16E63267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21" creationId="{86C062C2-3673-4248-BE21-B51B16E63267}"/>
          </ac:spMkLst>
        </pc:spChg>
        <pc:spChg chg="add del">
          <ac:chgData name="Robert Bermejo" userId="24b4f4c9ab51adfa" providerId="LiveId" clId="{29095236-39F5-6E49-9C8E-3EB9E9351AD8}" dt="2019-09-20T17:35:49.216" v="508" actId="26606"/>
          <ac:spMkLst>
            <pc:docMk/>
            <pc:sldMk cId="1666951955" sldId="283"/>
            <ac:spMk id="23" creationId="{247AB924-1B87-43FC-B7C7-B112D5C51A0E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27" creationId="{C6B8CC7F-3622-46E3-9272-E1956397D21B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28" creationId="{F3FE55B4-2EE5-4A4A-AD80-1A14F660FEF5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0" creationId="{F62B8A8C-A996-46DA-AB61-1A4DD707348F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1" creationId="{F429BE5F-6DE0-4144-A557-3BE62DC2D816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2" creationId="{CE1EFC02-FB03-4241-83C8-4FBA4CAD6570}"/>
          </ac:spMkLst>
        </pc:spChg>
        <pc:spChg chg="add del">
          <ac:chgData name="Robert Bermejo" userId="24b4f4c9ab51adfa" providerId="LiveId" clId="{29095236-39F5-6E49-9C8E-3EB9E9351AD8}" dt="2019-09-20T17:35:54.231" v="512" actId="26606"/>
          <ac:spMkLst>
            <pc:docMk/>
            <pc:sldMk cId="1666951955" sldId="283"/>
            <ac:spMk id="34" creationId="{FF638861-22F4-42BD-AB54-580F4FFF9F5F}"/>
          </ac:spMkLst>
        </pc:spChg>
        <pc:spChg chg="add del">
          <ac:chgData name="Robert Bermejo" userId="24b4f4c9ab51adfa" providerId="LiveId" clId="{29095236-39F5-6E49-9C8E-3EB9E9351AD8}" dt="2019-09-20T17:35:54.231" v="512" actId="26606"/>
          <ac:spMkLst>
            <pc:docMk/>
            <pc:sldMk cId="1666951955" sldId="283"/>
            <ac:spMk id="35" creationId="{6CACE173-0A3A-4306-B76C-60A0714C31C3}"/>
          </ac:spMkLst>
        </pc:spChg>
        <pc:spChg chg="add del">
          <ac:chgData name="Robert Bermejo" userId="24b4f4c9ab51adfa" providerId="LiveId" clId="{29095236-39F5-6E49-9C8E-3EB9E9351AD8}" dt="2019-09-20T17:35:59.108" v="516" actId="26606"/>
          <ac:spMkLst>
            <pc:docMk/>
            <pc:sldMk cId="1666951955" sldId="283"/>
            <ac:spMk id="39" creationId="{1707FC24-6981-43D9-B525-C7832BA22463}"/>
          </ac:spMkLst>
        </pc:spChg>
        <pc:picChg chg="add mod ord">
          <ac:chgData name="Robert Bermejo" userId="24b4f4c9ab51adfa" providerId="LiveId" clId="{29095236-39F5-6E49-9C8E-3EB9E9351AD8}" dt="2019-09-21T08:21:42.712" v="524" actId="1076"/>
          <ac:picMkLst>
            <pc:docMk/>
            <pc:sldMk cId="1666951955" sldId="283"/>
            <ac:picMk id="4" creationId="{C8687F7F-EB81-D649-A734-69B59BD857A5}"/>
          </ac:picMkLst>
        </pc:picChg>
        <pc:picChg chg="add mod">
          <ac:chgData name="Robert Bermejo" userId="24b4f4c9ab51adfa" providerId="LiveId" clId="{29095236-39F5-6E49-9C8E-3EB9E9351AD8}" dt="2019-09-21T08:21:40.994" v="523" actId="1076"/>
          <ac:picMkLst>
            <pc:docMk/>
            <pc:sldMk cId="1666951955" sldId="283"/>
            <ac:picMk id="5" creationId="{31B61BA2-A128-BA4C-BBF9-717E75CB12F5}"/>
          </ac:picMkLst>
        </pc:picChg>
        <pc:picChg chg="add del mod ord">
          <ac:chgData name="Robert Bermejo" userId="24b4f4c9ab51adfa" providerId="LiveId" clId="{29095236-39F5-6E49-9C8E-3EB9E9351AD8}" dt="2019-09-21T08:21:48.940" v="526" actId="1076"/>
          <ac:picMkLst>
            <pc:docMk/>
            <pc:sldMk cId="1666951955" sldId="283"/>
            <ac:picMk id="6" creationId="{F69D8709-7F27-4E4E-BB8B-4E54387D7136}"/>
          </ac:picMkLst>
        </pc:picChg>
        <pc:picChg chg="add del">
          <ac:chgData name="Robert Bermejo" userId="24b4f4c9ab51adfa" providerId="LiveId" clId="{29095236-39F5-6E49-9C8E-3EB9E9351AD8}" dt="2019-09-20T17:35:52.798" v="510" actId="26606"/>
          <ac:picMkLst>
            <pc:docMk/>
            <pc:sldMk cId="1666951955" sldId="283"/>
            <ac:picMk id="29" creationId="{7267E9C1-58F1-46EE-9BBE-108764BF9E2F}"/>
          </ac:picMkLst>
        </pc:pic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2" creationId="{99AE2756-0FC4-4155-83E7-58AAAB63E757}"/>
          </ac:cxnSpMkLst>
        </pc:cxn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4" creationId="{818DC98F-4057-4645-B948-F604F39A9CFE}"/>
          </ac:cxnSpMkLst>
        </pc:cxn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5" creationId="{DAD2B705-4A9B-408D-AA80-4F41045E09DE}"/>
          </ac:cxnSpMkLst>
        </pc:cxnChg>
        <pc:cxnChg chg="add del">
          <ac:chgData name="Robert Bermejo" userId="24b4f4c9ab51adfa" providerId="LiveId" clId="{29095236-39F5-6E49-9C8E-3EB9E9351AD8}" dt="2019-09-20T17:35:57.486" v="514" actId="26606"/>
          <ac:cxnSpMkLst>
            <pc:docMk/>
            <pc:sldMk cId="1666951955" sldId="283"/>
            <ac:cxnSpMk id="37" creationId="{60188E89-AF78-40F6-B787-E9BD9C625686}"/>
          </ac:cxnSpMkLst>
        </pc:cxnChg>
      </pc:sldChg>
      <pc:sldChg chg="del">
        <pc:chgData name="Robert Bermejo" userId="24b4f4c9ab51adfa" providerId="LiveId" clId="{29095236-39F5-6E49-9C8E-3EB9E9351AD8}" dt="2019-09-20T16:41:28.304" v="226" actId="2696"/>
        <pc:sldMkLst>
          <pc:docMk/>
          <pc:sldMk cId="3785748605" sldId="283"/>
        </pc:sldMkLst>
      </pc:sldChg>
      <pc:sldChg chg="addSp delSp modSp add modNotesTx">
        <pc:chgData name="Robert Bermejo" userId="24b4f4c9ab51adfa" providerId="LiveId" clId="{29095236-39F5-6E49-9C8E-3EB9E9351AD8}" dt="2019-09-21T13:39:02.336" v="1112" actId="20577"/>
        <pc:sldMkLst>
          <pc:docMk/>
          <pc:sldMk cId="811923987" sldId="284"/>
        </pc:sldMkLst>
        <pc:spChg chg="mod">
          <ac:chgData name="Robert Bermejo" userId="24b4f4c9ab51adfa" providerId="LiveId" clId="{29095236-39F5-6E49-9C8E-3EB9E9351AD8}" dt="2019-09-21T09:59:47.442" v="842" actId="1076"/>
          <ac:spMkLst>
            <pc:docMk/>
            <pc:sldMk cId="811923987" sldId="284"/>
            <ac:spMk id="2" creationId="{A2677C1A-D7C8-2648-8077-5615494657D8}"/>
          </ac:spMkLst>
        </pc:spChg>
        <pc:spChg chg="mod">
          <ac:chgData name="Robert Bermejo" userId="24b4f4c9ab51adfa" providerId="LiveId" clId="{29095236-39F5-6E49-9C8E-3EB9E9351AD8}" dt="2019-09-21T10:00:01.390" v="846" actId="13926"/>
          <ac:spMkLst>
            <pc:docMk/>
            <pc:sldMk cId="811923987" sldId="284"/>
            <ac:spMk id="4" creationId="{7D1645D5-CC4A-BD4C-AA4C-716EEB3D0929}"/>
          </ac:spMkLst>
        </pc:spChg>
        <pc:spChg chg="add mod">
          <ac:chgData name="Robert Bermejo" userId="24b4f4c9ab51adfa" providerId="LiveId" clId="{29095236-39F5-6E49-9C8E-3EB9E9351AD8}" dt="2019-09-21T10:00:09.471" v="849" actId="1076"/>
          <ac:spMkLst>
            <pc:docMk/>
            <pc:sldMk cId="811923987" sldId="284"/>
            <ac:spMk id="6" creationId="{D33C0299-FCEB-AE42-A14D-CCD5A6A63937}"/>
          </ac:spMkLst>
        </pc:spChg>
        <pc:spChg chg="add mod">
          <ac:chgData name="Robert Bermejo" userId="24b4f4c9ab51adfa" providerId="LiveId" clId="{29095236-39F5-6E49-9C8E-3EB9E9351AD8}" dt="2019-09-21T10:00:01.390" v="846" actId="13926"/>
          <ac:spMkLst>
            <pc:docMk/>
            <pc:sldMk cId="811923987" sldId="284"/>
            <ac:spMk id="7" creationId="{1D686008-9DA0-0641-8523-B36DE4385E5D}"/>
          </ac:spMkLst>
        </pc:spChg>
        <pc:grpChg chg="add mod">
          <ac:chgData name="Robert Bermejo" userId="24b4f4c9ab51adfa" providerId="LiveId" clId="{29095236-39F5-6E49-9C8E-3EB9E9351AD8}" dt="2019-09-21T09:59:56.572" v="845" actId="207"/>
          <ac:grpSpMkLst>
            <pc:docMk/>
            <pc:sldMk cId="811923987" sldId="284"/>
            <ac:grpSpMk id="3" creationId="{01978E60-2F01-514B-86DD-8A376C6B8C8D}"/>
          </ac:grpSpMkLst>
        </pc:grpChg>
        <pc:picChg chg="add del mod">
          <ac:chgData name="Robert Bermejo" userId="24b4f4c9ab51adfa" providerId="LiveId" clId="{29095236-39F5-6E49-9C8E-3EB9E9351AD8}" dt="2019-09-21T10:00:56.105" v="853" actId="478"/>
          <ac:picMkLst>
            <pc:docMk/>
            <pc:sldMk cId="811923987" sldId="284"/>
            <ac:picMk id="8" creationId="{17E2822B-EA14-084B-8EB4-8AC6158CB8A2}"/>
          </ac:picMkLst>
        </pc:picChg>
        <pc:picChg chg="add mod">
          <ac:chgData name="Robert Bermejo" userId="24b4f4c9ab51adfa" providerId="LiveId" clId="{29095236-39F5-6E49-9C8E-3EB9E9351AD8}" dt="2019-09-21T10:01:23.006" v="855" actId="1076"/>
          <ac:picMkLst>
            <pc:docMk/>
            <pc:sldMk cId="811923987" sldId="284"/>
            <ac:picMk id="9" creationId="{66E41AC9-B09F-9842-AF17-852BF2CE9A6A}"/>
          </ac:picMkLst>
        </pc:picChg>
      </pc:sldChg>
      <pc:sldChg chg="del">
        <pc:chgData name="Robert Bermejo" userId="24b4f4c9ab51adfa" providerId="LiveId" clId="{29095236-39F5-6E49-9C8E-3EB9E9351AD8}" dt="2019-09-20T16:41:30.872" v="228" actId="2696"/>
        <pc:sldMkLst>
          <pc:docMk/>
          <pc:sldMk cId="2837746868" sldId="284"/>
        </pc:sldMkLst>
      </pc:sldChg>
      <pc:sldChg chg="addSp modSp add modNotesTx">
        <pc:chgData name="Robert Bermejo" userId="24b4f4c9ab51adfa" providerId="LiveId" clId="{29095236-39F5-6E49-9C8E-3EB9E9351AD8}" dt="2019-09-21T13:39:43.230" v="1248" actId="20577"/>
        <pc:sldMkLst>
          <pc:docMk/>
          <pc:sldMk cId="4064344775" sldId="285"/>
        </pc:sldMkLst>
        <pc:spChg chg="mod">
          <ac:chgData name="Robert Bermejo" userId="24b4f4c9ab51adfa" providerId="LiveId" clId="{29095236-39F5-6E49-9C8E-3EB9E9351AD8}" dt="2019-09-21T10:02:01.302" v="892" actId="20577"/>
          <ac:spMkLst>
            <pc:docMk/>
            <pc:sldMk cId="4064344775" sldId="285"/>
            <ac:spMk id="2" creationId="{4D1B4B57-9C19-1C45-947C-973C2F65D4D4}"/>
          </ac:spMkLst>
        </pc:spChg>
        <pc:picChg chg="add mod">
          <ac:chgData name="Robert Bermejo" userId="24b4f4c9ab51adfa" providerId="LiveId" clId="{29095236-39F5-6E49-9C8E-3EB9E9351AD8}" dt="2019-09-21T10:02:37.059" v="894" actId="1076"/>
          <ac:picMkLst>
            <pc:docMk/>
            <pc:sldMk cId="4064344775" sldId="285"/>
            <ac:picMk id="3" creationId="{18C60790-017A-2F45-B075-963A53D3D86A}"/>
          </ac:picMkLst>
        </pc:picChg>
        <pc:picChg chg="add mod">
          <ac:chgData name="Robert Bermejo" userId="24b4f4c9ab51adfa" providerId="LiveId" clId="{29095236-39F5-6E49-9C8E-3EB9E9351AD8}" dt="2019-09-21T10:16:20.742" v="904" actId="1076"/>
          <ac:picMkLst>
            <pc:docMk/>
            <pc:sldMk cId="4064344775" sldId="285"/>
            <ac:picMk id="4" creationId="{85226E3A-8A20-254F-968B-EB7AD1D20A78}"/>
          </ac:picMkLst>
        </pc:picChg>
        <pc:picChg chg="add mod">
          <ac:chgData name="Robert Bermejo" userId="24b4f4c9ab51adfa" providerId="LiveId" clId="{29095236-39F5-6E49-9C8E-3EB9E9351AD8}" dt="2019-09-21T10:16:15.362" v="903" actId="1076"/>
          <ac:picMkLst>
            <pc:docMk/>
            <pc:sldMk cId="4064344775" sldId="285"/>
            <ac:picMk id="5" creationId="{33E8414A-9686-C14C-BF3B-F106B7740FDE}"/>
          </ac:picMkLst>
        </pc:picChg>
      </pc:sldChg>
      <pc:sldChg chg="add del ord setBg">
        <pc:chgData name="Robert Bermejo" userId="24b4f4c9ab51adfa" providerId="LiveId" clId="{29095236-39F5-6E49-9C8E-3EB9E9351AD8}" dt="2019-09-21T10:16:36.925" v="908"/>
        <pc:sldMkLst>
          <pc:docMk/>
          <pc:sldMk cId="744095352" sldId="286"/>
        </pc:sldMkLst>
      </pc:sldChg>
      <pc:sldChg chg="modSp add ord">
        <pc:chgData name="Robert Bermejo" userId="24b4f4c9ab51adfa" providerId="LiveId" clId="{29095236-39F5-6E49-9C8E-3EB9E9351AD8}" dt="2019-09-21T10:17:21.446" v="948" actId="20577"/>
        <pc:sldMkLst>
          <pc:docMk/>
          <pc:sldMk cId="2290122752" sldId="286"/>
        </pc:sldMkLst>
        <pc:spChg chg="mod">
          <ac:chgData name="Robert Bermejo" userId="24b4f4c9ab51adfa" providerId="LiveId" clId="{29095236-39F5-6E49-9C8E-3EB9E9351AD8}" dt="2019-09-21T10:17:21.446" v="948" actId="20577"/>
          <ac:spMkLst>
            <pc:docMk/>
            <pc:sldMk cId="2290122752" sldId="286"/>
            <ac:spMk id="8" creationId="{00000000-0000-0000-0000-000000000000}"/>
          </ac:spMkLst>
        </pc:spChg>
      </pc:sldChg>
      <pc:sldChg chg="modSp add">
        <pc:chgData name="Robert Bermejo" userId="24b4f4c9ab51adfa" providerId="LiveId" clId="{29095236-39F5-6E49-9C8E-3EB9E9351AD8}" dt="2019-09-21T10:23:25.544" v="958" actId="20577"/>
        <pc:sldMkLst>
          <pc:docMk/>
          <pc:sldMk cId="3762339829" sldId="287"/>
        </pc:sldMkLst>
        <pc:spChg chg="mod">
          <ac:chgData name="Robert Bermejo" userId="24b4f4c9ab51adfa" providerId="LiveId" clId="{29095236-39F5-6E49-9C8E-3EB9E9351AD8}" dt="2019-09-21T10:23:25.544" v="958" actId="20577"/>
          <ac:spMkLst>
            <pc:docMk/>
            <pc:sldMk cId="3762339829" sldId="287"/>
            <ac:spMk id="8" creationId="{00000000-0000-0000-0000-000000000000}"/>
          </ac:spMkLst>
        </pc:spChg>
      </pc:sldChg>
      <pc:sldChg chg="modSp add">
        <pc:chgData name="Robert Bermejo" userId="24b4f4c9ab51adfa" providerId="LiveId" clId="{29095236-39F5-6E49-9C8E-3EB9E9351AD8}" dt="2019-09-21T10:23:38.538" v="979" actId="20577"/>
        <pc:sldMkLst>
          <pc:docMk/>
          <pc:sldMk cId="2795449257" sldId="288"/>
        </pc:sldMkLst>
        <pc:spChg chg="mod">
          <ac:chgData name="Robert Bermejo" userId="24b4f4c9ab51adfa" providerId="LiveId" clId="{29095236-39F5-6E49-9C8E-3EB9E9351AD8}" dt="2019-09-21T10:23:38.538" v="979" actId="20577"/>
          <ac:spMkLst>
            <pc:docMk/>
            <pc:sldMk cId="2795449257" sldId="28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1/10/19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1/10/19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1/10/19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1/10/19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5195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1/10/19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081946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1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2189942"/>
            <a:ext cx="6179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Los vengadores no necesitan cuartel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Yeray Julián Ferreiro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CTO - DevsDNA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587222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@josueyeray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1881962-5E8C-8248-BA32-5836BD4A637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257" y="3391764"/>
            <a:ext cx="1342229" cy="1522468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F046570-D188-484B-8204-F44D7E709DAB}"/>
              </a:ext>
            </a:extLst>
          </p:cNvPr>
          <p:cNvSpPr txBox="1"/>
          <p:nvPr/>
        </p:nvSpPr>
        <p:spPr>
          <a:xfrm rot="21187121">
            <a:off x="888101" y="4372385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F57A54D-01A5-D043-8E82-B9EDB5198256}"/>
              </a:ext>
            </a:extLst>
          </p:cNvPr>
          <p:cNvSpPr txBox="1"/>
          <p:nvPr/>
        </p:nvSpPr>
        <p:spPr>
          <a:xfrm>
            <a:off x="2407640" y="3508626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Beatriz Márquez Heredia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6F40CE0-8853-844E-9FD1-FB4F230BB36D}"/>
              </a:ext>
            </a:extLst>
          </p:cNvPr>
          <p:cNvSpPr txBox="1"/>
          <p:nvPr/>
        </p:nvSpPr>
        <p:spPr>
          <a:xfrm>
            <a:off x="2407640" y="3847180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CEO - DevsDNA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3B0CDE8-903F-4D49-A8B8-AAABBFE798C2}"/>
              </a:ext>
            </a:extLst>
          </p:cNvPr>
          <p:cNvSpPr txBox="1"/>
          <p:nvPr/>
        </p:nvSpPr>
        <p:spPr>
          <a:xfrm>
            <a:off x="2407639" y="4154957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</a:t>
            </a:r>
            <a:r>
              <a:rPr kumimoji="0" lang="es-E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HbeatrizM</a:t>
            </a: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¿Cómo lo hacemos?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13113F-4CE4-5F4C-BB8C-8835163BF593}"/>
              </a:ext>
            </a:extLst>
          </p:cNvPr>
          <p:cNvSpPr txBox="1"/>
          <p:nvPr/>
        </p:nvSpPr>
        <p:spPr>
          <a:xfrm>
            <a:off x="536029" y="1298053"/>
            <a:ext cx="111409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Ética.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 forma de extender la confianza fuera de la empresa.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>
                <a:solidFill>
                  <a:prstClr val="black"/>
                </a:solidFill>
                <a:latin typeface="Calibri" panose="020F0502020204030204"/>
              </a:rPr>
              <a:t>Colaborar con tus clientes no tiene que darte miedo.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>
                <a:solidFill>
                  <a:prstClr val="black"/>
                </a:solidFill>
                <a:latin typeface="Calibri" panose="020F0502020204030204"/>
              </a:rPr>
              <a:t>Los clientes no necesitan verte cuando tus actos hablan por ti.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r>
              <a:rPr lang="es-ES" sz="2800" b="1">
                <a:solidFill>
                  <a:prstClr val="black"/>
                </a:solidFill>
              </a:rPr>
              <a:t>Herramientas:</a:t>
            </a:r>
          </a:p>
          <a:p>
            <a:pPr lvl="0" algn="ctr">
              <a:defRPr/>
            </a:pPr>
            <a:r>
              <a:rPr lang="es-ES" sz="2800" b="1">
                <a:solidFill>
                  <a:prstClr val="black"/>
                </a:solidFill>
              </a:rPr>
              <a:t>Microsoft </a:t>
            </a:r>
            <a:r>
              <a:rPr lang="es-ES" sz="2800" b="1" err="1">
                <a:solidFill>
                  <a:prstClr val="black"/>
                </a:solidFill>
              </a:rPr>
              <a:t>Teams</a:t>
            </a:r>
            <a:r>
              <a:rPr lang="es-ES" sz="2800" b="1">
                <a:solidFill>
                  <a:prstClr val="black"/>
                </a:solidFill>
              </a:rPr>
              <a:t>, Microsoft Office 365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24916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¿Cómo lo hacemos?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13113F-4CE4-5F4C-BB8C-8835163BF593}"/>
              </a:ext>
            </a:extLst>
          </p:cNvPr>
          <p:cNvSpPr txBox="1"/>
          <p:nvPr/>
        </p:nvSpPr>
        <p:spPr>
          <a:xfrm>
            <a:off x="536029" y="1298053"/>
            <a:ext cx="1114096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Organización.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>
                <a:solidFill>
                  <a:prstClr val="black"/>
                </a:solidFill>
                <a:latin typeface="Calibri" panose="020F0502020204030204"/>
              </a:rPr>
              <a:t>Casi no hacemos reuniones, comunicación punto a punto cuando es necesario.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>
                <a:solidFill>
                  <a:prstClr val="black"/>
                </a:solidFill>
                <a:latin typeface="Calibri" panose="020F0502020204030204"/>
              </a:rPr>
              <a:t>Ser autónomo para tomar decisiones que optimicen tu tiempo.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>
                <a:solidFill>
                  <a:prstClr val="black"/>
                </a:solidFill>
                <a:latin typeface="Calibri" panose="020F0502020204030204"/>
              </a:rPr>
              <a:t>Enfocarte al 100% en lo que haces.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r>
              <a:rPr lang="es-ES" sz="2800" b="1">
                <a:solidFill>
                  <a:prstClr val="black"/>
                </a:solidFill>
              </a:rPr>
              <a:t>Herramientas:</a:t>
            </a:r>
          </a:p>
          <a:p>
            <a:pPr lvl="0" algn="ctr">
              <a:defRPr/>
            </a:pPr>
            <a:r>
              <a:rPr lang="es-ES" sz="2800" b="1">
                <a:solidFill>
                  <a:prstClr val="black"/>
                </a:solidFill>
              </a:rPr>
              <a:t>Azure DevOps, Microsoft </a:t>
            </a:r>
            <a:r>
              <a:rPr lang="es-ES" sz="2800" b="1" err="1">
                <a:solidFill>
                  <a:prstClr val="black"/>
                </a:solidFill>
              </a:rPr>
              <a:t>Teams</a:t>
            </a:r>
            <a:endParaRPr lang="es-ES" sz="2800" b="1">
              <a:solidFill>
                <a:prstClr val="black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4652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708963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Los dineros y los papeles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30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Los dineros y los papeles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13113F-4CE4-5F4C-BB8C-8835163BF593}"/>
              </a:ext>
            </a:extLst>
          </p:cNvPr>
          <p:cNvSpPr txBox="1"/>
          <p:nvPr/>
        </p:nvSpPr>
        <p:spPr>
          <a:xfrm>
            <a:off x="536029" y="1298053"/>
            <a:ext cx="11140964" cy="4216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defRPr/>
            </a:pPr>
            <a:r>
              <a:rPr lang="es-ES" sz="3200" b="1">
                <a:ea typeface="+mn-lt"/>
                <a:cs typeface="+mn-lt"/>
              </a:rPr>
              <a:t>Oferta.</a:t>
            </a:r>
            <a:endParaRPr lang="es-ES" sz="3200" b="1">
              <a:latin typeface="Calibri" panose="020F0502020204030204"/>
            </a:endParaRPr>
          </a:p>
          <a:p>
            <a:pPr algn="ctr">
              <a:defRPr/>
            </a:pPr>
            <a:endParaRPr lang="es-ES" sz="3200" b="1">
              <a:latin typeface="Calibri" panose="020F0502020204030204"/>
              <a:cs typeface="Calibri"/>
            </a:endParaRPr>
          </a:p>
          <a:p>
            <a:pPr algn="ctr">
              <a:defRPr/>
            </a:pPr>
            <a:r>
              <a:rPr lang="es-ES" sz="3200" b="1">
                <a:latin typeface="Calibri" panose="020F0502020204030204"/>
              </a:rPr>
              <a:t>Salario.</a:t>
            </a:r>
          </a:p>
          <a:p>
            <a:pPr algn="ctr">
              <a:defRPr/>
            </a:pPr>
            <a:endParaRPr lang="es-ES" sz="3200" b="1">
              <a:latin typeface="Calibri" panose="020F0502020204030204"/>
            </a:endParaRPr>
          </a:p>
          <a:p>
            <a:pPr algn="ctr">
              <a:defRPr/>
            </a:pPr>
            <a:r>
              <a:rPr lang="es-ES" sz="3200" b="1">
                <a:latin typeface="Calibri" panose="020F0502020204030204"/>
                <a:cs typeface="Calibri"/>
              </a:rPr>
              <a:t>Trabajo tradicional Vs nuestra forma de trabajar.</a:t>
            </a:r>
            <a:endParaRPr lang="en-US" sz="3200" b="1">
              <a:ea typeface="+mn-lt"/>
              <a:cs typeface="+mn-lt"/>
            </a:endParaRPr>
          </a:p>
          <a:p>
            <a:pPr algn="ctr">
              <a:defRPr/>
            </a:pPr>
            <a:endParaRPr lang="es-ES" sz="3200" b="1">
              <a:latin typeface="Calibri" panose="020F0502020204030204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  <a:cs typeface="Calibri"/>
            </a:endParaRPr>
          </a:p>
          <a:p>
            <a:pPr algn="ctr"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087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Los dineros y los papeles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13113F-4CE4-5F4C-BB8C-8835163BF593}"/>
              </a:ext>
            </a:extLst>
          </p:cNvPr>
          <p:cNvSpPr txBox="1"/>
          <p:nvPr/>
        </p:nvSpPr>
        <p:spPr>
          <a:xfrm>
            <a:off x="536029" y="1298053"/>
            <a:ext cx="11140964" cy="46782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alibri" panose="020F0502020204030204"/>
              </a:rPr>
              <a:t>Ofértales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es-E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algn="ctr">
              <a:defRPr/>
            </a:pPr>
            <a:endParaRPr lang="es-ES" sz="3200" b="1">
              <a:latin typeface="Calibri" panose="020F0502020204030204"/>
              <a:cs typeface="Calibri"/>
            </a:endParaRPr>
          </a:p>
          <a:p>
            <a:pPr algn="ctr">
              <a:defRPr/>
            </a:pPr>
            <a:r>
              <a:rPr lang="es-ES" sz="2800" dirty="0">
                <a:latin typeface="Calibri" panose="020F0502020204030204"/>
                <a:cs typeface="Calibri"/>
              </a:rPr>
              <a:t>Nuestras ofertas son claras y precisas. </a:t>
            </a:r>
          </a:p>
          <a:p>
            <a:pPr algn="ctr">
              <a:defRPr/>
            </a:pPr>
            <a:endParaRPr lang="es-ES"/>
          </a:p>
          <a:p>
            <a:pPr algn="ctr">
              <a:defRPr/>
            </a:pPr>
            <a:r>
              <a:rPr lang="es-ES" sz="2800" dirty="0">
                <a:ea typeface="+mn-lt"/>
                <a:cs typeface="+mn-lt"/>
              </a:rPr>
              <a:t>Están a nivel nacional y destapan ese tema tabú: </a:t>
            </a:r>
            <a:endParaRPr lang="es-ES"/>
          </a:p>
          <a:p>
            <a:pPr algn="ctr">
              <a:defRPr/>
            </a:pPr>
            <a:r>
              <a:rPr lang="es-ES" sz="2800" dirty="0">
                <a:latin typeface="Calibri" panose="020F0502020204030204"/>
                <a:cs typeface="Calibri"/>
              </a:rPr>
              <a:t>¿Cuánto voy a ganar?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algn="ctr"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algn="ctr"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  <a:p>
            <a:pPr algn="ctr"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00575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C913C-AED1-42A1-9EC7-0905CF6D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Los dineros y los papeles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146E276-EBB3-42A4-B1F9-9DF39CDCC192}"/>
              </a:ext>
            </a:extLst>
          </p:cNvPr>
          <p:cNvSpPr txBox="1"/>
          <p:nvPr/>
        </p:nvSpPr>
        <p:spPr>
          <a:xfrm>
            <a:off x="896471" y="1488141"/>
            <a:ext cx="10497670" cy="4955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200" b="1" dirty="0"/>
              <a:t>Salario.</a:t>
            </a:r>
            <a:endParaRPr lang="en-US" sz="3200" dirty="0">
              <a:ea typeface="+mn-lt"/>
              <a:cs typeface="+mn-lt"/>
            </a:endParaRPr>
          </a:p>
          <a:p>
            <a:pPr algn="ctr"/>
            <a:endParaRPr lang="es-ES" sz="3200" b="1"/>
          </a:p>
          <a:p>
            <a:pPr algn="ctr"/>
            <a:r>
              <a:rPr lang="es-ES" sz="2800" dirty="0">
                <a:cs typeface="Calibri"/>
              </a:rPr>
              <a:t>¿Vivir en grandes ciudades para ganar más?</a:t>
            </a:r>
          </a:p>
          <a:p>
            <a:pPr algn="ctr"/>
            <a:endParaRPr lang="es-ES" sz="2800">
              <a:cs typeface="Calibri"/>
            </a:endParaRPr>
          </a:p>
          <a:p>
            <a:pPr algn="ctr"/>
            <a:r>
              <a:rPr lang="es-ES" sz="2800" dirty="0">
                <a:cs typeface="Calibri"/>
              </a:rPr>
              <a:t>Tipo de contrato</a:t>
            </a:r>
          </a:p>
          <a:p>
            <a:pPr algn="ctr"/>
            <a:endParaRPr lang="es-ES" sz="2800" dirty="0">
              <a:cs typeface="Calibri"/>
            </a:endParaRPr>
          </a:p>
          <a:p>
            <a:pPr algn="ctr"/>
            <a:r>
              <a:rPr lang="es-ES" sz="2800" dirty="0">
                <a:cs typeface="Calibri"/>
              </a:rPr>
              <a:t>Beneficios</a:t>
            </a:r>
            <a:endParaRPr lang="es-ES" dirty="0"/>
          </a:p>
          <a:p>
            <a:pPr algn="ctr"/>
            <a:endParaRPr lang="es-ES" sz="2800">
              <a:cs typeface="Calibri"/>
            </a:endParaRPr>
          </a:p>
          <a:p>
            <a:pPr algn="ctr"/>
            <a:endParaRPr lang="es-ES" sz="2800">
              <a:cs typeface="Calibri"/>
            </a:endParaRPr>
          </a:p>
          <a:p>
            <a:pPr algn="ctr"/>
            <a:endParaRPr lang="es-ES" sz="2800">
              <a:cs typeface="Calibri"/>
            </a:endParaRPr>
          </a:p>
          <a:p>
            <a:pPr algn="ctr"/>
            <a:endParaRPr lang="es-E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046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C913C-AED1-42A1-9EC7-0905CF6D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ea typeface="+mj-lt"/>
                <a:cs typeface="+mj-lt"/>
              </a:rPr>
              <a:t>Los dineros y los papeles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146E276-EBB3-42A4-B1F9-9DF39CDCC192}"/>
              </a:ext>
            </a:extLst>
          </p:cNvPr>
          <p:cNvSpPr txBox="1"/>
          <p:nvPr/>
        </p:nvSpPr>
        <p:spPr>
          <a:xfrm>
            <a:off x="896471" y="1488141"/>
            <a:ext cx="10497670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3200" b="1" dirty="0"/>
              <a:t>Trabajo tradicional Vs nuestra forma de trabajar.</a:t>
            </a:r>
            <a:endParaRPr lang="en-US" sz="3200" dirty="0">
              <a:ea typeface="+mn-lt"/>
              <a:cs typeface="+mn-lt"/>
            </a:endParaRPr>
          </a:p>
          <a:p>
            <a:pPr algn="ctr"/>
            <a:endParaRPr lang="es-ES" sz="3200" b="1">
              <a:ea typeface="+mn-lt"/>
              <a:cs typeface="+mn-lt"/>
            </a:endParaRPr>
          </a:p>
          <a:p>
            <a:pPr algn="ctr"/>
            <a:endParaRPr lang="es-ES" sz="2800">
              <a:cs typeface="Calibri"/>
            </a:endParaRPr>
          </a:p>
          <a:p>
            <a:pPr algn="ctr"/>
            <a:r>
              <a:rPr lang="es-ES" sz="2800" dirty="0">
                <a:cs typeface="Calibri"/>
              </a:rPr>
              <a:t>Control de presencia </a:t>
            </a:r>
            <a:endParaRPr lang="es-ES" dirty="0">
              <a:cs typeface="Calibri"/>
            </a:endParaRPr>
          </a:p>
          <a:p>
            <a:pPr algn="ctr"/>
            <a:endParaRPr lang="es-ES" sz="2800">
              <a:cs typeface="Calibri"/>
            </a:endParaRPr>
          </a:p>
          <a:p>
            <a:pPr algn="ctr"/>
            <a:r>
              <a:rPr lang="es-ES" sz="2800" dirty="0">
                <a:cs typeface="Calibri"/>
              </a:rPr>
              <a:t>Gestión</a:t>
            </a:r>
          </a:p>
          <a:p>
            <a:pPr algn="ctr"/>
            <a:endParaRPr lang="es-ES" sz="2800">
              <a:cs typeface="Calibri"/>
            </a:endParaRPr>
          </a:p>
          <a:p>
            <a:pPr algn="ctr"/>
            <a:r>
              <a:rPr lang="es-ES" sz="2800" dirty="0">
                <a:cs typeface="Calibri"/>
              </a:rPr>
              <a:t>Conciliación</a:t>
            </a:r>
          </a:p>
          <a:p>
            <a:pPr algn="ctr"/>
            <a:endParaRPr lang="es-E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833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453425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¿</a:t>
            </a:r>
            <a:r>
              <a:rPr kumimoji="0" lang="es-ES" sz="5400" b="1" i="0" u="none" strike="noStrike" kern="1200" cap="none" spc="0" normalizeH="0" baseline="0" noProof="0" err="1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Devsdn</a:t>
            </a:r>
            <a:r>
              <a:rPr kumimoji="0" lang="es-ES" sz="5400" b="1" i="0" u="none" strike="noStrike" kern="1200" cap="none" spc="0" normalizeH="0" baseline="0" noProof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….qué?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</a:t>
            </a:r>
            <a:r>
              <a:rPr lang="es-ES" err="1"/>
              <a:t>Devsdn</a:t>
            </a:r>
            <a:r>
              <a:rPr lang="es-ES"/>
              <a:t>…qué?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1BCFA-57B8-43FD-B105-C85A1A87CCBF}"/>
              </a:ext>
            </a:extLst>
          </p:cNvPr>
          <p:cNvSpPr txBox="1"/>
          <p:nvPr/>
        </p:nvSpPr>
        <p:spPr>
          <a:xfrm>
            <a:off x="536029" y="1298053"/>
            <a:ext cx="11140964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latin typeface="Calibri" panose="020F0502020204030204"/>
              </a:rPr>
              <a:t>Así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 trabajáis desde casa, todo el día jugando con el ordenador…. ¿Y os pagan?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Somos una pequeña empresa de desarrollo móvil.</a:t>
            </a:r>
            <a:endParaRPr lang="es-E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Tenemos 4 añitos de vida.</a:t>
            </a:r>
            <a:endParaRPr lang="es-E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Nacimos </a:t>
            </a:r>
            <a:r>
              <a:rPr kumimoji="0" lang="es-ES" sz="24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 una idea de qué queríamos ser muy específica.</a:t>
            </a:r>
            <a:endParaRPr lang="es-ES" sz="24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>
              <a:latin typeface="Calibri" panose="020F0502020204030204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99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</a:t>
            </a:r>
            <a:r>
              <a:rPr lang="es-ES" err="1"/>
              <a:t>Devsdn</a:t>
            </a:r>
            <a:r>
              <a:rPr lang="es-ES"/>
              <a:t>…qué?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E1BCFA-57B8-43FD-B105-C85A1A87CCBF}"/>
              </a:ext>
            </a:extLst>
          </p:cNvPr>
          <p:cNvSpPr txBox="1"/>
          <p:nvPr/>
        </p:nvSpPr>
        <p:spPr>
          <a:xfrm>
            <a:off x="536029" y="1298053"/>
            <a:ext cx="1114096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Creemos que la vida fuera del trabajo es más importante que la vida en el trabajo.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>
                <a:solidFill>
                  <a:prstClr val="black"/>
                </a:solidFill>
                <a:latin typeface="Calibri" panose="020F0502020204030204"/>
              </a:rPr>
              <a:t>Creemos firmemente que las personas están por delante de todo.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>
                <a:solidFill>
                  <a:prstClr val="black"/>
                </a:solidFill>
                <a:latin typeface="Calibri" panose="020F0502020204030204"/>
              </a:rPr>
              <a:t>Creemos en ser un equipo: fallar juntos, pero también ganar juntos.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400">
                <a:solidFill>
                  <a:prstClr val="black"/>
                </a:solidFill>
                <a:latin typeface="Calibri" panose="020F0502020204030204"/>
              </a:rPr>
              <a:t>Creemos en tener principios, nos beneficie o no.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643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5732338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5400" b="1" i="0" u="none" strike="noStrike" kern="1200" cap="none" spc="0" normalizeH="0" baseline="0" noProof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¿Cómo lo hacemos?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5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¿Cómo lo hacemos?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13113F-4CE4-5F4C-BB8C-8835163BF593}"/>
              </a:ext>
            </a:extLst>
          </p:cNvPr>
          <p:cNvSpPr txBox="1"/>
          <p:nvPr/>
        </p:nvSpPr>
        <p:spPr>
          <a:xfrm>
            <a:off x="536029" y="1298053"/>
            <a:ext cx="111409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Comunicación.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Confianza.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3200" b="1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Ética.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3200" b="1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Organización.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3200" b="1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5690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¿Cómo lo hacemos?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13113F-4CE4-5F4C-BB8C-8835163BF593}"/>
              </a:ext>
            </a:extLst>
          </p:cNvPr>
          <p:cNvSpPr txBox="1"/>
          <p:nvPr/>
        </p:nvSpPr>
        <p:spPr>
          <a:xfrm>
            <a:off x="536029" y="1298053"/>
            <a:ext cx="1114096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Comunicación.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 comunicación, no hay equipo.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hablamos mucho, ni poco: Hablamos lo necesario.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>
                <a:solidFill>
                  <a:prstClr val="black"/>
                </a:solidFill>
                <a:latin typeface="Calibri" panose="020F0502020204030204"/>
              </a:rPr>
              <a:t>En remoto, toda comunicación debe ser asíncrona.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>
                <a:solidFill>
                  <a:prstClr val="black"/>
                </a:solidFill>
                <a:latin typeface="Calibri" panose="020F0502020204030204"/>
              </a:rPr>
              <a:t>Herramientas: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>
                <a:solidFill>
                  <a:prstClr val="black"/>
                </a:solidFill>
                <a:latin typeface="Calibri" panose="020F0502020204030204"/>
              </a:rPr>
              <a:t>Microsoft </a:t>
            </a:r>
            <a:r>
              <a:rPr lang="es-ES" sz="2800" b="1" err="1">
                <a:solidFill>
                  <a:prstClr val="black"/>
                </a:solidFill>
                <a:latin typeface="Calibri" panose="020F0502020204030204"/>
              </a:rPr>
              <a:t>Teams</a:t>
            </a:r>
            <a:r>
              <a:rPr lang="es-ES" sz="2800" b="1">
                <a:solidFill>
                  <a:prstClr val="black"/>
                </a:solidFill>
                <a:latin typeface="Calibri" panose="020F0502020204030204"/>
              </a:rPr>
              <a:t>, WhatsApp, Skype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006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¿Cómo lo hacemos?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213113F-4CE4-5F4C-BB8C-8835163BF593}"/>
              </a:ext>
            </a:extLst>
          </p:cNvPr>
          <p:cNvSpPr txBox="1"/>
          <p:nvPr/>
        </p:nvSpPr>
        <p:spPr>
          <a:xfrm>
            <a:off x="536029" y="1298053"/>
            <a:ext cx="1114096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4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Confianza.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somos policías, ni cuidadores de patio.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>
                <a:solidFill>
                  <a:prstClr val="black"/>
                </a:solidFill>
                <a:latin typeface="Calibri" panose="020F0502020204030204"/>
              </a:rPr>
              <a:t>Confianza = Autonomía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>
                <a:solidFill>
                  <a:prstClr val="black"/>
                </a:solidFill>
                <a:latin typeface="Calibri" panose="020F0502020204030204"/>
              </a:rPr>
              <a:t>Si quieres que alguien sea autónomo, no puedes castigar sus fallos.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2800">
                <a:solidFill>
                  <a:prstClr val="black"/>
                </a:solidFill>
                <a:latin typeface="Calibri" panose="020F0502020204030204"/>
              </a:rPr>
              <a:t>Sin confianza es imposible trabajar en remoto.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  <a:p>
            <a:pPr lvl="0" algn="ctr">
              <a:defRPr/>
            </a:pPr>
            <a:r>
              <a:rPr lang="es-ES" sz="2800" b="1">
                <a:solidFill>
                  <a:prstClr val="black"/>
                </a:solidFill>
              </a:rPr>
              <a:t>Herramientas:</a:t>
            </a:r>
          </a:p>
          <a:p>
            <a:pPr lvl="0" algn="ctr">
              <a:defRPr/>
            </a:pPr>
            <a:r>
              <a:rPr lang="es-ES" sz="2800" b="1">
                <a:solidFill>
                  <a:prstClr val="black"/>
                </a:solidFill>
              </a:rPr>
              <a:t>No las necesitas…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8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105808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Macintosh PowerPoint</Application>
  <PresentationFormat>Panorámica</PresentationFormat>
  <Paragraphs>137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Segoe UI</vt:lpstr>
      <vt:lpstr>Titillium</vt:lpstr>
      <vt:lpstr>Tema de Office</vt:lpstr>
      <vt:lpstr>Presentación de PowerPoint</vt:lpstr>
      <vt:lpstr>Sponsors</vt:lpstr>
      <vt:lpstr>Presentación de PowerPoint</vt:lpstr>
      <vt:lpstr>¿Devsdn…qué?</vt:lpstr>
      <vt:lpstr>¿Devsdn…qué?</vt:lpstr>
      <vt:lpstr>Presentación de PowerPoint</vt:lpstr>
      <vt:lpstr>¿Cómo lo hacemos?</vt:lpstr>
      <vt:lpstr>¿Cómo lo hacemos?</vt:lpstr>
      <vt:lpstr>¿Cómo lo hacemos?</vt:lpstr>
      <vt:lpstr>¿Cómo lo hacemos?</vt:lpstr>
      <vt:lpstr>¿Cómo lo hacemos?</vt:lpstr>
      <vt:lpstr>Presentación de PowerPoint</vt:lpstr>
      <vt:lpstr>Los dineros y los papeles</vt:lpstr>
      <vt:lpstr>Los dineros y los papeles</vt:lpstr>
      <vt:lpstr>Los dineros y los papeles</vt:lpstr>
      <vt:lpstr>Los dineros y los papeles</vt:lpstr>
      <vt:lpstr>Sponsors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Yeray</cp:lastModifiedBy>
  <cp:revision>39</cp:revision>
  <dcterms:created xsi:type="dcterms:W3CDTF">2018-11-16T16:29:33Z</dcterms:created>
  <dcterms:modified xsi:type="dcterms:W3CDTF">2019-10-01T09:41:05Z</dcterms:modified>
</cp:coreProperties>
</file>